
<file path=[Content_Types].xml><?xml version="1.0" encoding="utf-8"?>
<Types xmlns="http://schemas.openxmlformats.org/package/2006/content-types">
  <Default Extension="png" ContentType="image/png"/>
  <Default Extension="emf" ContentType="image/x-emf"/>
  <Default Extension="jpeg" ContentType="image/jpeg"/>
  <Default Extension="xls" ContentType="application/vnd.ms-excel"/>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6.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7.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8.xml" ContentType="application/vnd.openxmlformats-officedocument.theme+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9.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theme/theme10.xml" ContentType="application/vnd.openxmlformats-officedocument.theme+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 id="2147483717" r:id="rId2"/>
    <p:sldMasterId id="2147483728" r:id="rId3"/>
    <p:sldMasterId id="2147483740" r:id="rId4"/>
    <p:sldMasterId id="2147483748" r:id="rId5"/>
    <p:sldMasterId id="2147483757" r:id="rId6"/>
    <p:sldMasterId id="2147483767" r:id="rId7"/>
    <p:sldMasterId id="2147483776" r:id="rId8"/>
    <p:sldMasterId id="2147483784" r:id="rId9"/>
    <p:sldMasterId id="2147483794" r:id="rId10"/>
    <p:sldMasterId id="2147483804" r:id="rId11"/>
  </p:sldMasterIdLst>
  <p:notesMasterIdLst>
    <p:notesMasterId r:id="rId38"/>
  </p:notesMasterIdLst>
  <p:handoutMasterIdLst>
    <p:handoutMasterId r:id="rId39"/>
  </p:handoutMasterIdLst>
  <p:sldIdLst>
    <p:sldId id="360" r:id="rId12"/>
    <p:sldId id="419" r:id="rId13"/>
    <p:sldId id="396" r:id="rId14"/>
    <p:sldId id="425" r:id="rId15"/>
    <p:sldId id="394" r:id="rId16"/>
    <p:sldId id="399" r:id="rId17"/>
    <p:sldId id="398" r:id="rId18"/>
    <p:sldId id="400" r:id="rId19"/>
    <p:sldId id="401" r:id="rId20"/>
    <p:sldId id="403" r:id="rId21"/>
    <p:sldId id="402" r:id="rId22"/>
    <p:sldId id="404" r:id="rId23"/>
    <p:sldId id="405" r:id="rId24"/>
    <p:sldId id="406" r:id="rId25"/>
    <p:sldId id="407" r:id="rId26"/>
    <p:sldId id="408" r:id="rId27"/>
    <p:sldId id="420" r:id="rId28"/>
    <p:sldId id="421" r:id="rId29"/>
    <p:sldId id="432" r:id="rId30"/>
    <p:sldId id="434" r:id="rId31"/>
    <p:sldId id="435" r:id="rId32"/>
    <p:sldId id="436" r:id="rId33"/>
    <p:sldId id="442" r:id="rId34"/>
    <p:sldId id="439" r:id="rId35"/>
    <p:sldId id="379" r:id="rId36"/>
    <p:sldId id="443" r:id="rId37"/>
  </p:sldIdLst>
  <p:sldSz cx="9144000" cy="6858000" type="screen4x3"/>
  <p:notesSz cx="6735763" cy="9866313"/>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Kallenberger" initials="DK" lastIdx="1" clrIdx="0"/>
  <p:cmAuthor id="1" name="Njego" initials="N" lastIdx="4" clrIdx="1">
    <p:extLst/>
  </p:cmAuthor>
  <p:cmAuthor id="2" name="Marija"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C80F0F"/>
    <a:srgbClr val="E5DBA1"/>
    <a:srgbClr val="BABA93"/>
    <a:srgbClr val="BABB93"/>
    <a:srgbClr val="DEDEAF"/>
    <a:srgbClr val="999999"/>
    <a:srgbClr val="D9D9D9"/>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24" autoAdjust="0"/>
    <p:restoredTop sz="92385" autoAdjust="0"/>
  </p:normalViewPr>
  <p:slideViewPr>
    <p:cSldViewPr snapToGrid="0">
      <p:cViewPr>
        <p:scale>
          <a:sx n="100" d="100"/>
          <a:sy n="100" d="100"/>
        </p:scale>
        <p:origin x="-396" y="486"/>
      </p:cViewPr>
      <p:guideLst>
        <p:guide orient="horz" pos="658"/>
        <p:guide orient="horz" pos="388"/>
        <p:guide pos="288"/>
        <p:guide pos="10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2D7530-B091-410E-A3EA-47FB06CD8FC7}" type="doc">
      <dgm:prSet loTypeId="urn:microsoft.com/office/officeart/2005/8/layout/hierarchy1" loCatId="hierarchy" qsTypeId="urn:microsoft.com/office/officeart/2005/8/quickstyle/simple1#2" qsCatId="simple" csTypeId="urn:microsoft.com/office/officeart/2005/8/colors/accent1_2#2" csCatId="accent1" phldr="1"/>
      <dgm:spPr/>
      <dgm:t>
        <a:bodyPr/>
        <a:lstStyle/>
        <a:p>
          <a:endParaRPr lang="en-US"/>
        </a:p>
      </dgm:t>
    </dgm:pt>
    <dgm:pt modelId="{67E8B213-37BF-4B21-887A-5BDE7C1924E1}">
      <dgm:prSet phldrT="[Text]" custT="1"/>
      <dgm:spPr/>
      <dgm:t>
        <a:bodyPr/>
        <a:lstStyle/>
        <a:p>
          <a:r>
            <a:rPr lang="en-GB" sz="900" b="1" dirty="0" smtClean="0"/>
            <a:t>Coordination Body </a:t>
          </a:r>
        </a:p>
        <a:p>
          <a:r>
            <a:rPr lang="en-GB" sz="900" u="sng" dirty="0" smtClean="0"/>
            <a:t>Members of the Government</a:t>
          </a:r>
          <a:endParaRPr lang="sr-Latn-CS" sz="900" u="sng" dirty="0" smtClean="0"/>
        </a:p>
        <a:p>
          <a:r>
            <a:rPr lang="en-GB" sz="900" u="none" dirty="0" smtClean="0"/>
            <a:t>Secretariat SEIO</a:t>
          </a:r>
          <a:endParaRPr lang="en-US" sz="900" u="none" dirty="0"/>
        </a:p>
      </dgm:t>
    </dgm:pt>
    <dgm:pt modelId="{258A2F9A-1696-4FD2-B32D-B9A94BA0C551}" type="parTrans" cxnId="{C1FCA187-10DE-4C15-AD88-FB0667DC3380}">
      <dgm:prSet/>
      <dgm:spPr/>
      <dgm:t>
        <a:bodyPr/>
        <a:lstStyle/>
        <a:p>
          <a:endParaRPr lang="en-US" sz="900"/>
        </a:p>
      </dgm:t>
    </dgm:pt>
    <dgm:pt modelId="{3CBD9BA8-6E9F-432A-A445-A9D7BC3637D3}" type="sibTrans" cxnId="{C1FCA187-10DE-4C15-AD88-FB0667DC3380}">
      <dgm:prSet/>
      <dgm:spPr/>
      <dgm:t>
        <a:bodyPr/>
        <a:lstStyle/>
        <a:p>
          <a:endParaRPr lang="en-US" sz="900"/>
        </a:p>
      </dgm:t>
    </dgm:pt>
    <dgm:pt modelId="{7EA94BE6-53D3-49F2-AB2C-634D4BB71EB5}">
      <dgm:prSet phldrT="[Text]" custT="1"/>
      <dgm:spPr/>
      <dgm:t>
        <a:bodyPr/>
        <a:lstStyle/>
        <a:p>
          <a:r>
            <a:rPr lang="sr-Latn-RS" sz="900" b="1" dirty="0" smtClean="0"/>
            <a:t>Council of the Coordination </a:t>
          </a:r>
          <a:r>
            <a:rPr lang="en-GB" sz="900" b="1" dirty="0" smtClean="0"/>
            <a:t>B</a:t>
          </a:r>
          <a:r>
            <a:rPr lang="sr-Latn-RS" sz="900" b="1" dirty="0" smtClean="0"/>
            <a:t>ody</a:t>
          </a:r>
        </a:p>
        <a:p>
          <a:r>
            <a:rPr lang="sr-Latn-RS" sz="900" u="sng" dirty="0" smtClean="0"/>
            <a:t>Members</a:t>
          </a:r>
          <a:r>
            <a:rPr lang="sr-Latn-RS" sz="900" dirty="0" smtClean="0"/>
            <a:t>: Heads of Negotiation Groups  </a:t>
          </a:r>
          <a:r>
            <a:rPr lang="en-US" sz="900" dirty="0" smtClean="0"/>
            <a:t>                    </a:t>
          </a:r>
          <a:r>
            <a:rPr lang="sr-Latn-RS" sz="900" dirty="0" smtClean="0"/>
            <a:t>(State Secretaries)</a:t>
          </a:r>
        </a:p>
        <a:p>
          <a:r>
            <a:rPr lang="sr-Latn-RS" sz="900" u="sng" dirty="0" smtClean="0"/>
            <a:t>Chair</a:t>
          </a:r>
          <a:r>
            <a:rPr lang="sr-Latn-RS" sz="900" dirty="0" smtClean="0"/>
            <a:t>: Minister for EU</a:t>
          </a:r>
          <a:endParaRPr lang="sr-Latn-CS" sz="900" dirty="0" smtClean="0"/>
        </a:p>
      </dgm:t>
    </dgm:pt>
    <dgm:pt modelId="{D14F9947-2943-4E56-8764-5678F4194D06}" type="parTrans" cxnId="{C6CFFAC1-DD93-4E9E-944F-2FB8D107FE4E}">
      <dgm:prSet/>
      <dgm:spPr/>
      <dgm:t>
        <a:bodyPr/>
        <a:lstStyle/>
        <a:p>
          <a:endParaRPr lang="en-US" sz="900"/>
        </a:p>
      </dgm:t>
    </dgm:pt>
    <dgm:pt modelId="{51F705FF-F52F-4252-83AD-A54ED0E928EE}" type="sibTrans" cxnId="{C6CFFAC1-DD93-4E9E-944F-2FB8D107FE4E}">
      <dgm:prSet/>
      <dgm:spPr/>
      <dgm:t>
        <a:bodyPr/>
        <a:lstStyle/>
        <a:p>
          <a:endParaRPr lang="en-US" sz="900"/>
        </a:p>
      </dgm:t>
    </dgm:pt>
    <dgm:pt modelId="{2261C908-AD9D-4B43-91C8-C8E96F199A13}">
      <dgm:prSet phldrT="[Text]" custT="1"/>
      <dgm:spPr/>
      <dgm:t>
        <a:bodyPr/>
        <a:lstStyle/>
        <a:p>
          <a:r>
            <a:rPr lang="sr-Latn-RS" sz="900" dirty="0" smtClean="0">
              <a:solidFill>
                <a:schemeClr val="tx1"/>
              </a:solidFill>
            </a:rPr>
            <a:t>NG</a:t>
          </a:r>
          <a:r>
            <a:rPr lang="sr-Cyrl-RS" sz="900" dirty="0" smtClean="0">
              <a:solidFill>
                <a:srgbClr val="FF0000"/>
              </a:solidFill>
            </a:rPr>
            <a:t> </a:t>
          </a:r>
          <a:r>
            <a:rPr lang="sr-Cyrl-RS" sz="900" dirty="0" smtClean="0"/>
            <a:t>1 </a:t>
          </a:r>
          <a:endParaRPr lang="sr-Latn-CS" sz="900" dirty="0" smtClean="0"/>
        </a:p>
      </dgm:t>
    </dgm:pt>
    <dgm:pt modelId="{187FCF50-7438-46F7-959D-DDDC21D49ED4}" type="parTrans" cxnId="{9C03D6A8-DFF6-4188-AAEA-00652FE8CF82}">
      <dgm:prSet/>
      <dgm:spPr/>
      <dgm:t>
        <a:bodyPr/>
        <a:lstStyle/>
        <a:p>
          <a:endParaRPr lang="en-US" sz="900"/>
        </a:p>
      </dgm:t>
    </dgm:pt>
    <dgm:pt modelId="{0FCF10E6-2C67-470C-9F10-A1944DE55259}" type="sibTrans" cxnId="{9C03D6A8-DFF6-4188-AAEA-00652FE8CF82}">
      <dgm:prSet/>
      <dgm:spPr/>
      <dgm:t>
        <a:bodyPr/>
        <a:lstStyle/>
        <a:p>
          <a:endParaRPr lang="en-US" sz="900"/>
        </a:p>
      </dgm:t>
    </dgm:pt>
    <dgm:pt modelId="{0E772477-6628-465E-B02E-E656E3277649}">
      <dgm:prSet phldrT="[Text]" custT="1"/>
      <dgm:spPr/>
      <dgm:t>
        <a:bodyPr/>
        <a:lstStyle/>
        <a:p>
          <a:r>
            <a:rPr lang="sr-Latn-RS" sz="900" dirty="0" smtClean="0"/>
            <a:t>NG</a:t>
          </a:r>
          <a:r>
            <a:rPr lang="sr-Latn-CS" sz="900" dirty="0" smtClean="0"/>
            <a:t> 2</a:t>
          </a:r>
        </a:p>
      </dgm:t>
    </dgm:pt>
    <dgm:pt modelId="{AA91C8A5-711A-455C-BFAA-854CD1ED5A02}" type="parTrans" cxnId="{C258F317-82C1-4944-AE22-CEFAE0AA53C2}">
      <dgm:prSet/>
      <dgm:spPr/>
      <dgm:t>
        <a:bodyPr/>
        <a:lstStyle/>
        <a:p>
          <a:endParaRPr lang="en-US" sz="900"/>
        </a:p>
      </dgm:t>
    </dgm:pt>
    <dgm:pt modelId="{5A186D02-97B1-4B4B-B384-C3D60363CFB8}" type="sibTrans" cxnId="{C258F317-82C1-4944-AE22-CEFAE0AA53C2}">
      <dgm:prSet/>
      <dgm:spPr/>
      <dgm:t>
        <a:bodyPr/>
        <a:lstStyle/>
        <a:p>
          <a:endParaRPr lang="en-US" sz="900"/>
        </a:p>
      </dgm:t>
    </dgm:pt>
    <dgm:pt modelId="{6DD5C382-F40A-4078-ABED-1C282C6D684F}">
      <dgm:prSet custT="1"/>
      <dgm:spPr/>
      <dgm:t>
        <a:bodyPr/>
        <a:lstStyle/>
        <a:p>
          <a:r>
            <a:rPr lang="sr-Latn-RS" sz="900" dirty="0" smtClean="0"/>
            <a:t>NG</a:t>
          </a:r>
          <a:r>
            <a:rPr lang="sr-Latn-CS" sz="900" dirty="0" smtClean="0"/>
            <a:t> 3</a:t>
          </a:r>
          <a:r>
            <a:rPr lang="sr-Cyrl-RS" sz="900" dirty="0" smtClean="0"/>
            <a:t>...</a:t>
          </a:r>
          <a:endParaRPr lang="sr-Latn-CS" sz="900" dirty="0" smtClean="0"/>
        </a:p>
      </dgm:t>
    </dgm:pt>
    <dgm:pt modelId="{56BDDE18-58DE-4733-A79C-11C74C098B26}" type="parTrans" cxnId="{185E1D8C-39A1-4CD3-8C1F-AF70F763ADEC}">
      <dgm:prSet/>
      <dgm:spPr/>
      <dgm:t>
        <a:bodyPr/>
        <a:lstStyle/>
        <a:p>
          <a:endParaRPr lang="en-US" sz="900"/>
        </a:p>
      </dgm:t>
    </dgm:pt>
    <dgm:pt modelId="{0B722BE3-6D28-4B3E-A0D0-565DF025F97A}" type="sibTrans" cxnId="{185E1D8C-39A1-4CD3-8C1F-AF70F763ADEC}">
      <dgm:prSet/>
      <dgm:spPr/>
      <dgm:t>
        <a:bodyPr/>
        <a:lstStyle/>
        <a:p>
          <a:endParaRPr lang="en-US" sz="900"/>
        </a:p>
      </dgm:t>
    </dgm:pt>
    <dgm:pt modelId="{62687457-2444-4AB7-AFA0-70487EB955B7}">
      <dgm:prSet custT="1"/>
      <dgm:spPr/>
      <dgm:t>
        <a:bodyPr/>
        <a:lstStyle/>
        <a:p>
          <a:r>
            <a:rPr lang="sr-Latn-RS" sz="900" smtClean="0"/>
            <a:t>NG</a:t>
          </a:r>
          <a:r>
            <a:rPr lang="sr-Latn-CS" sz="900" smtClean="0"/>
            <a:t> </a:t>
          </a:r>
          <a:r>
            <a:rPr lang="sr-Latn-CS" sz="900" dirty="0" smtClean="0"/>
            <a:t>34</a:t>
          </a:r>
        </a:p>
      </dgm:t>
    </dgm:pt>
    <dgm:pt modelId="{FB8542F4-816E-4EBB-BCBE-FC11B43B4B52}" type="parTrans" cxnId="{EC77CBCF-D4E1-431A-BC26-7A2CBE079507}">
      <dgm:prSet/>
      <dgm:spPr/>
      <dgm:t>
        <a:bodyPr/>
        <a:lstStyle/>
        <a:p>
          <a:endParaRPr lang="en-US" sz="900"/>
        </a:p>
      </dgm:t>
    </dgm:pt>
    <dgm:pt modelId="{766F8F99-7A8F-4F73-A666-A027862B61A5}" type="sibTrans" cxnId="{EC77CBCF-D4E1-431A-BC26-7A2CBE079507}">
      <dgm:prSet/>
      <dgm:spPr/>
      <dgm:t>
        <a:bodyPr/>
        <a:lstStyle/>
        <a:p>
          <a:endParaRPr lang="en-US" sz="900"/>
        </a:p>
      </dgm:t>
    </dgm:pt>
    <dgm:pt modelId="{E58FCAAA-E50B-4A40-9757-AB4E7727BB91}">
      <dgm:prSet custT="1"/>
      <dgm:spPr/>
      <dgm:t>
        <a:bodyPr/>
        <a:lstStyle/>
        <a:p>
          <a:r>
            <a:rPr lang="en-GB" sz="1000" b="1" dirty="0" smtClean="0"/>
            <a:t>Government of the Republic of Serbia</a:t>
          </a:r>
          <a:endParaRPr lang="en-US" sz="1000" b="1" dirty="0"/>
        </a:p>
      </dgm:t>
    </dgm:pt>
    <dgm:pt modelId="{3344E6E6-65F0-4C15-9739-C00887BCA4FC}" type="parTrans" cxnId="{6990E6E6-5E92-4FDF-974A-8C55CA31DF1C}">
      <dgm:prSet/>
      <dgm:spPr/>
      <dgm:t>
        <a:bodyPr/>
        <a:lstStyle/>
        <a:p>
          <a:endParaRPr lang="en-US" sz="900"/>
        </a:p>
      </dgm:t>
    </dgm:pt>
    <dgm:pt modelId="{CFC012E9-A8AD-4483-B195-C48AFCF5322B}" type="sibTrans" cxnId="{6990E6E6-5E92-4FDF-974A-8C55CA31DF1C}">
      <dgm:prSet/>
      <dgm:spPr/>
      <dgm:t>
        <a:bodyPr/>
        <a:lstStyle/>
        <a:p>
          <a:endParaRPr lang="en-US" sz="900"/>
        </a:p>
      </dgm:t>
    </dgm:pt>
    <dgm:pt modelId="{ABE6929B-A5B5-4964-948A-A0556B6F95FE}">
      <dgm:prSet custT="1"/>
      <dgm:spPr/>
      <dgm:t>
        <a:bodyPr/>
        <a:lstStyle/>
        <a:p>
          <a:r>
            <a:rPr lang="en-GB" sz="900" b="1" dirty="0" smtClean="0"/>
            <a:t>National Assembly</a:t>
          </a:r>
        </a:p>
        <a:p>
          <a:r>
            <a:rPr lang="en-GB" sz="900" b="1" dirty="0" smtClean="0"/>
            <a:t>of RS</a:t>
          </a:r>
          <a:endParaRPr lang="en-US" sz="900" b="1" dirty="0"/>
        </a:p>
      </dgm:t>
    </dgm:pt>
    <dgm:pt modelId="{6BEBB220-5C79-4CD3-A775-A5EB5DD496EC}" type="parTrans" cxnId="{48BF07AC-6953-4D05-B01C-672763EBCA06}">
      <dgm:prSet/>
      <dgm:spPr/>
      <dgm:t>
        <a:bodyPr/>
        <a:lstStyle/>
        <a:p>
          <a:endParaRPr lang="en-US" sz="900"/>
        </a:p>
      </dgm:t>
    </dgm:pt>
    <dgm:pt modelId="{B4C1A6EB-D44C-4CB3-B5AA-FABCF0FD3F47}" type="sibTrans" cxnId="{48BF07AC-6953-4D05-B01C-672763EBCA06}">
      <dgm:prSet/>
      <dgm:spPr/>
      <dgm:t>
        <a:bodyPr/>
        <a:lstStyle/>
        <a:p>
          <a:endParaRPr lang="en-US" sz="900"/>
        </a:p>
      </dgm:t>
    </dgm:pt>
    <dgm:pt modelId="{FD1ABB47-F78D-4836-A4FF-DA1F7FB1E3E0}">
      <dgm:prSet phldrT="[Text]" custT="1"/>
      <dgm:spPr/>
      <dgm:t>
        <a:bodyPr/>
        <a:lstStyle/>
        <a:p>
          <a:r>
            <a:rPr lang="sr-Latn-RS" sz="900" b="1" dirty="0" smtClean="0"/>
            <a:t>SEIO</a:t>
          </a:r>
          <a:r>
            <a:rPr lang="sr-Cyrl-RS" sz="900" b="1" dirty="0" smtClean="0"/>
            <a:t> </a:t>
          </a:r>
          <a:r>
            <a:rPr lang="sr-Latn-CS" sz="900" b="1" dirty="0" smtClean="0"/>
            <a:t> – </a:t>
          </a:r>
          <a:r>
            <a:rPr lang="sr-Cyrl-RS" sz="900" b="1" dirty="0" smtClean="0"/>
            <a:t> </a:t>
          </a:r>
          <a:r>
            <a:rPr lang="sr-Latn-RS" sz="900" b="0" dirty="0" smtClean="0"/>
            <a:t>coordinates the whole process</a:t>
          </a:r>
          <a:endParaRPr lang="en-US" sz="900" b="0" u="sng" dirty="0"/>
        </a:p>
      </dgm:t>
    </dgm:pt>
    <dgm:pt modelId="{096035EF-8238-4B42-A373-090BD1EF1BF3}" type="parTrans" cxnId="{B19DDFF2-4EB9-4F7A-8011-C89CA5716CC1}">
      <dgm:prSet/>
      <dgm:spPr/>
      <dgm:t>
        <a:bodyPr/>
        <a:lstStyle/>
        <a:p>
          <a:endParaRPr lang="en-US" sz="900"/>
        </a:p>
      </dgm:t>
    </dgm:pt>
    <dgm:pt modelId="{84442DD1-8E32-4EBF-AD43-3FEC5A24BB9D}" type="sibTrans" cxnId="{B19DDFF2-4EB9-4F7A-8011-C89CA5716CC1}">
      <dgm:prSet/>
      <dgm:spPr/>
      <dgm:t>
        <a:bodyPr/>
        <a:lstStyle/>
        <a:p>
          <a:endParaRPr lang="en-US" sz="900"/>
        </a:p>
      </dgm:t>
    </dgm:pt>
    <dgm:pt modelId="{B23DD55F-AEE6-40F9-A334-A0B9BAF1737E}">
      <dgm:prSet custT="1"/>
      <dgm:spPr/>
      <dgm:t>
        <a:bodyPr/>
        <a:lstStyle/>
        <a:p>
          <a:r>
            <a:rPr lang="sr-Latn-RS" sz="900" smtClean="0"/>
            <a:t>NG</a:t>
          </a:r>
          <a:r>
            <a:rPr lang="sr-Latn-CS" sz="900" smtClean="0"/>
            <a:t> </a:t>
          </a:r>
          <a:r>
            <a:rPr lang="sr-Latn-CS" sz="900" dirty="0" smtClean="0"/>
            <a:t>3</a:t>
          </a:r>
          <a:r>
            <a:rPr lang="sr-Cyrl-RS" sz="900" dirty="0" smtClean="0"/>
            <a:t>5</a:t>
          </a:r>
          <a:endParaRPr lang="sr-Latn-CS" sz="900" dirty="0" smtClean="0"/>
        </a:p>
        <a:p>
          <a:endParaRPr lang="sr-Latn-CS" sz="900" u="sng" dirty="0" smtClean="0"/>
        </a:p>
      </dgm:t>
    </dgm:pt>
    <dgm:pt modelId="{3C5E6883-F25E-4E7D-A82B-4BD9647F34AB}" type="parTrans" cxnId="{71B7C97E-1425-4BC5-85A6-E7158922DAE8}">
      <dgm:prSet/>
      <dgm:spPr/>
      <dgm:t>
        <a:bodyPr/>
        <a:lstStyle/>
        <a:p>
          <a:endParaRPr lang="en-US" sz="900"/>
        </a:p>
      </dgm:t>
    </dgm:pt>
    <dgm:pt modelId="{4823389C-98D4-42E0-B8F4-EA2978805AF9}" type="sibTrans" cxnId="{71B7C97E-1425-4BC5-85A6-E7158922DAE8}">
      <dgm:prSet/>
      <dgm:spPr/>
      <dgm:t>
        <a:bodyPr/>
        <a:lstStyle/>
        <a:p>
          <a:endParaRPr lang="en-US" sz="900"/>
        </a:p>
      </dgm:t>
    </dgm:pt>
    <dgm:pt modelId="{94A362B3-6855-42A1-84B6-6AA1D74DC336}">
      <dgm:prSet phldrT="[Text]" custT="1"/>
      <dgm:spPr>
        <a:solidFill>
          <a:schemeClr val="bg1">
            <a:alpha val="90000"/>
          </a:schemeClr>
        </a:solidFill>
        <a:effectLst>
          <a:outerShdw blurRad="50800" dist="50800" dir="5400000" algn="ctr" rotWithShape="0">
            <a:srgbClr val="FF0000"/>
          </a:outerShdw>
        </a:effectLst>
      </dgm:spPr>
      <dgm:t>
        <a:bodyPr/>
        <a:lstStyle/>
        <a:p>
          <a:r>
            <a:rPr lang="en-US" sz="900" b="1" dirty="0" smtClean="0"/>
            <a:t>Chief Negotiator</a:t>
          </a:r>
          <a:r>
            <a:rPr lang="sr-Cyrl-RS" sz="900" b="1" dirty="0" smtClean="0"/>
            <a:t> +</a:t>
          </a:r>
          <a:endParaRPr lang="sr-Latn-CS" sz="900" b="1" u="sng" dirty="0" smtClean="0"/>
        </a:p>
        <a:p>
          <a:r>
            <a:rPr lang="sr-Latn-RS" sz="900" b="1" u="none" dirty="0" smtClean="0"/>
            <a:t>(Negotiating Team)</a:t>
          </a:r>
          <a:endParaRPr lang="en-US" sz="900" b="1" u="sng" dirty="0"/>
        </a:p>
      </dgm:t>
    </dgm:pt>
    <dgm:pt modelId="{7D6F2297-6457-4A59-93AF-B2074993B094}" type="parTrans" cxnId="{F7018D5A-57CC-44B1-9168-693CBFC92E9C}">
      <dgm:prSet/>
      <dgm:spPr/>
      <dgm:t>
        <a:bodyPr/>
        <a:lstStyle/>
        <a:p>
          <a:endParaRPr lang="en-US" sz="900"/>
        </a:p>
      </dgm:t>
    </dgm:pt>
    <dgm:pt modelId="{EB178DA6-1250-41FC-AC6F-FBB91FC9AECC}" type="sibTrans" cxnId="{F7018D5A-57CC-44B1-9168-693CBFC92E9C}">
      <dgm:prSet/>
      <dgm:spPr/>
      <dgm:t>
        <a:bodyPr/>
        <a:lstStyle/>
        <a:p>
          <a:endParaRPr lang="en-US" sz="900"/>
        </a:p>
      </dgm:t>
    </dgm:pt>
    <dgm:pt modelId="{E37B7AB8-AB90-47AA-92D6-81B9B3516F4A}">
      <dgm:prSet/>
      <dgm:spPr/>
      <dgm:t>
        <a:bodyPr/>
        <a:lstStyle/>
        <a:p>
          <a:r>
            <a:rPr lang="en-GB" b="1" dirty="0" smtClean="0"/>
            <a:t>State Delegation</a:t>
          </a:r>
          <a:endParaRPr lang="en-US" b="1" dirty="0"/>
        </a:p>
      </dgm:t>
    </dgm:pt>
    <dgm:pt modelId="{6D3E597C-C3E2-4D94-953B-E4E6874394EE}" type="parTrans" cxnId="{A4AF7748-F040-48FF-A80B-18B050FC0B8F}">
      <dgm:prSet/>
      <dgm:spPr/>
      <dgm:t>
        <a:bodyPr/>
        <a:lstStyle/>
        <a:p>
          <a:endParaRPr lang="en-US"/>
        </a:p>
      </dgm:t>
    </dgm:pt>
    <dgm:pt modelId="{86A50D38-9AF9-4523-B7C2-6A4B03168649}" type="sibTrans" cxnId="{A4AF7748-F040-48FF-A80B-18B050FC0B8F}">
      <dgm:prSet/>
      <dgm:spPr/>
      <dgm:t>
        <a:bodyPr/>
        <a:lstStyle/>
        <a:p>
          <a:endParaRPr lang="en-US"/>
        </a:p>
      </dgm:t>
    </dgm:pt>
    <dgm:pt modelId="{4A660B74-794F-456C-A7FF-0A30CCD3329D}">
      <dgm:prSet/>
      <dgm:spPr/>
      <dgm:t>
        <a:bodyPr/>
        <a:lstStyle/>
        <a:p>
          <a:r>
            <a:rPr lang="en-GB" b="1" i="0" dirty="0" smtClean="0"/>
            <a:t>Mission of the </a:t>
          </a:r>
          <a:r>
            <a:rPr lang="sr-Latn-RS" b="1" i="0" dirty="0" smtClean="0"/>
            <a:t>RS</a:t>
          </a:r>
          <a:r>
            <a:rPr lang="en-GB" b="0" i="0" dirty="0" smtClean="0"/>
            <a:t> to the EU (</a:t>
          </a:r>
          <a:r>
            <a:rPr lang="en-GB" b="1" i="0" dirty="0" smtClean="0"/>
            <a:t>Brussels</a:t>
          </a:r>
          <a:r>
            <a:rPr lang="en-GB" b="0" i="0" dirty="0" smtClean="0"/>
            <a:t>)</a:t>
          </a:r>
          <a:endParaRPr lang="en-US" b="0" dirty="0"/>
        </a:p>
      </dgm:t>
    </dgm:pt>
    <dgm:pt modelId="{FD55EDE2-78BE-4EBB-988C-A7E251CE9937}" type="parTrans" cxnId="{8069CC7E-69FF-4536-8AEB-6A4AB72BDDB6}">
      <dgm:prSet/>
      <dgm:spPr/>
      <dgm:t>
        <a:bodyPr/>
        <a:lstStyle/>
        <a:p>
          <a:endParaRPr lang="en-US"/>
        </a:p>
      </dgm:t>
    </dgm:pt>
    <dgm:pt modelId="{DA6379ED-900C-4BE1-8ECB-1DF31F86F8A0}" type="sibTrans" cxnId="{8069CC7E-69FF-4536-8AEB-6A4AB72BDDB6}">
      <dgm:prSet/>
      <dgm:spPr/>
      <dgm:t>
        <a:bodyPr/>
        <a:lstStyle/>
        <a:p>
          <a:endParaRPr lang="en-US"/>
        </a:p>
      </dgm:t>
    </dgm:pt>
    <dgm:pt modelId="{0A5E4E71-6CB6-4C1B-92F6-CE0AA1DAD4BB}">
      <dgm:prSet/>
      <dgm:spPr/>
      <dgm:t>
        <a:bodyPr/>
        <a:lstStyle/>
        <a:p>
          <a:r>
            <a:rPr lang="sr-Latn-RS" dirty="0" smtClean="0"/>
            <a:t>MINISTRIES </a:t>
          </a:r>
          <a:r>
            <a:rPr lang="sr-Latn-RS" dirty="0" smtClean="0">
              <a:solidFill>
                <a:schemeClr val="tx1"/>
              </a:solidFill>
            </a:rPr>
            <a:t>AND SPECIAL ORGANI</a:t>
          </a:r>
          <a:r>
            <a:rPr lang="en-US" dirty="0" smtClean="0">
              <a:solidFill>
                <a:schemeClr val="tx1"/>
              </a:solidFill>
            </a:rPr>
            <a:t>S</a:t>
          </a:r>
          <a:r>
            <a:rPr lang="sr-Latn-RS" dirty="0" smtClean="0">
              <a:solidFill>
                <a:schemeClr val="tx1"/>
              </a:solidFill>
            </a:rPr>
            <a:t>ATIONS</a:t>
          </a:r>
          <a:endParaRPr lang="en-US" dirty="0">
            <a:solidFill>
              <a:schemeClr val="tx1"/>
            </a:solidFill>
          </a:endParaRPr>
        </a:p>
      </dgm:t>
    </dgm:pt>
    <dgm:pt modelId="{2C39F09A-FB38-417F-AE69-5239B83A25CA}" type="parTrans" cxnId="{42F58387-B841-4A98-9C09-DA72B3DFE487}">
      <dgm:prSet/>
      <dgm:spPr/>
      <dgm:t>
        <a:bodyPr/>
        <a:lstStyle/>
        <a:p>
          <a:endParaRPr lang="en-US"/>
        </a:p>
      </dgm:t>
    </dgm:pt>
    <dgm:pt modelId="{044C15D3-B4A9-41E5-93A5-B52379484EFB}" type="sibTrans" cxnId="{42F58387-B841-4A98-9C09-DA72B3DFE487}">
      <dgm:prSet/>
      <dgm:spPr/>
      <dgm:t>
        <a:bodyPr/>
        <a:lstStyle/>
        <a:p>
          <a:endParaRPr lang="en-US"/>
        </a:p>
      </dgm:t>
    </dgm:pt>
    <dgm:pt modelId="{A2C177DB-D028-4ADC-AF10-3FA0F23194D8}" type="pres">
      <dgm:prSet presAssocID="{3A2D7530-B091-410E-A3EA-47FB06CD8FC7}" presName="hierChild1" presStyleCnt="0">
        <dgm:presLayoutVars>
          <dgm:chPref val="1"/>
          <dgm:dir/>
          <dgm:animOne val="branch"/>
          <dgm:animLvl val="lvl"/>
          <dgm:resizeHandles/>
        </dgm:presLayoutVars>
      </dgm:prSet>
      <dgm:spPr/>
      <dgm:t>
        <a:bodyPr/>
        <a:lstStyle/>
        <a:p>
          <a:endParaRPr lang="en-US"/>
        </a:p>
      </dgm:t>
    </dgm:pt>
    <dgm:pt modelId="{82067661-C911-443B-A5E4-3D8F8C9D27C5}" type="pres">
      <dgm:prSet presAssocID="{E58FCAAA-E50B-4A40-9757-AB4E7727BB91}" presName="hierRoot1" presStyleCnt="0"/>
      <dgm:spPr/>
    </dgm:pt>
    <dgm:pt modelId="{C93632DA-5506-4A06-A8EC-4FB089759727}" type="pres">
      <dgm:prSet presAssocID="{E58FCAAA-E50B-4A40-9757-AB4E7727BB91}" presName="composite" presStyleCnt="0"/>
      <dgm:spPr/>
    </dgm:pt>
    <dgm:pt modelId="{B7503EBD-0FD7-4821-B4C2-F539B7A21C0D}" type="pres">
      <dgm:prSet presAssocID="{E58FCAAA-E50B-4A40-9757-AB4E7727BB91}" presName="background" presStyleLbl="node0" presStyleIdx="0" presStyleCnt="6"/>
      <dgm:spPr/>
    </dgm:pt>
    <dgm:pt modelId="{FAD1E517-F295-4885-82A7-6ABA80FF773E}" type="pres">
      <dgm:prSet presAssocID="{E58FCAAA-E50B-4A40-9757-AB4E7727BB91}" presName="text" presStyleLbl="fgAcc0" presStyleIdx="0" presStyleCnt="6" custScaleX="182580" custScaleY="133848" custLinFactX="100000" custLinFactY="-100000" custLinFactNeighborX="123972" custLinFactNeighborY="-131127">
        <dgm:presLayoutVars>
          <dgm:chPref val="3"/>
        </dgm:presLayoutVars>
      </dgm:prSet>
      <dgm:spPr/>
      <dgm:t>
        <a:bodyPr/>
        <a:lstStyle/>
        <a:p>
          <a:endParaRPr lang="en-US"/>
        </a:p>
      </dgm:t>
    </dgm:pt>
    <dgm:pt modelId="{E44D80AB-ECBD-45F7-99BB-F3E62D7D4B45}" type="pres">
      <dgm:prSet presAssocID="{E58FCAAA-E50B-4A40-9757-AB4E7727BB91}" presName="hierChild2" presStyleCnt="0"/>
      <dgm:spPr/>
    </dgm:pt>
    <dgm:pt modelId="{1F71679D-03BC-4964-9CE4-A6A1995C7F48}" type="pres">
      <dgm:prSet presAssocID="{258A2F9A-1696-4FD2-B32D-B9A94BA0C551}" presName="Name10" presStyleLbl="parChTrans1D2" presStyleIdx="0" presStyleCnt="1"/>
      <dgm:spPr/>
      <dgm:t>
        <a:bodyPr/>
        <a:lstStyle/>
        <a:p>
          <a:endParaRPr lang="en-US"/>
        </a:p>
      </dgm:t>
    </dgm:pt>
    <dgm:pt modelId="{2A8AF769-B62B-4AC8-91AD-5C319628F20A}" type="pres">
      <dgm:prSet presAssocID="{67E8B213-37BF-4B21-887A-5BDE7C1924E1}" presName="hierRoot2" presStyleCnt="0"/>
      <dgm:spPr/>
    </dgm:pt>
    <dgm:pt modelId="{9BA1DFCC-BA11-4615-A8AE-25D6A7E1AAD4}" type="pres">
      <dgm:prSet presAssocID="{67E8B213-37BF-4B21-887A-5BDE7C1924E1}" presName="composite2" presStyleCnt="0"/>
      <dgm:spPr/>
    </dgm:pt>
    <dgm:pt modelId="{6C144371-0525-414A-8B5A-C410250774D3}" type="pres">
      <dgm:prSet presAssocID="{67E8B213-37BF-4B21-887A-5BDE7C1924E1}" presName="background2" presStyleLbl="node2" presStyleIdx="0" presStyleCnt="1"/>
      <dgm:spPr/>
    </dgm:pt>
    <dgm:pt modelId="{269DBAD1-FB97-4198-9E60-9C66B56791EB}" type="pres">
      <dgm:prSet presAssocID="{67E8B213-37BF-4B21-887A-5BDE7C1924E1}" presName="text2" presStyleLbl="fgAcc2" presStyleIdx="0" presStyleCnt="1" custScaleX="444076" custScaleY="162428" custLinFactX="100000" custLinFactY="-94986" custLinFactNeighborX="123808" custLinFactNeighborY="-100000">
        <dgm:presLayoutVars>
          <dgm:chPref val="3"/>
        </dgm:presLayoutVars>
      </dgm:prSet>
      <dgm:spPr/>
      <dgm:t>
        <a:bodyPr/>
        <a:lstStyle/>
        <a:p>
          <a:endParaRPr lang="en-US"/>
        </a:p>
      </dgm:t>
    </dgm:pt>
    <dgm:pt modelId="{E9CBC6A6-93BA-4C7E-B0CC-A1959672F3C4}" type="pres">
      <dgm:prSet presAssocID="{67E8B213-37BF-4B21-887A-5BDE7C1924E1}" presName="hierChild3" presStyleCnt="0"/>
      <dgm:spPr/>
    </dgm:pt>
    <dgm:pt modelId="{6DB22826-0B15-4A14-8D47-8BE2C6648D6F}" type="pres">
      <dgm:prSet presAssocID="{D14F9947-2943-4E56-8764-5678F4194D06}" presName="Name17" presStyleLbl="parChTrans1D3" presStyleIdx="0" presStyleCnt="1"/>
      <dgm:spPr/>
      <dgm:t>
        <a:bodyPr/>
        <a:lstStyle/>
        <a:p>
          <a:endParaRPr lang="en-US"/>
        </a:p>
      </dgm:t>
    </dgm:pt>
    <dgm:pt modelId="{E4BDAF17-24B5-4A28-B163-FC433B710C07}" type="pres">
      <dgm:prSet presAssocID="{7EA94BE6-53D3-49F2-AB2C-634D4BB71EB5}" presName="hierRoot3" presStyleCnt="0"/>
      <dgm:spPr/>
    </dgm:pt>
    <dgm:pt modelId="{5AAB7819-10B7-4BDE-A801-AC9EB3C9E1BE}" type="pres">
      <dgm:prSet presAssocID="{7EA94BE6-53D3-49F2-AB2C-634D4BB71EB5}" presName="composite3" presStyleCnt="0"/>
      <dgm:spPr/>
    </dgm:pt>
    <dgm:pt modelId="{F6D5728A-778B-4B04-A3CA-FAD64633D600}" type="pres">
      <dgm:prSet presAssocID="{7EA94BE6-53D3-49F2-AB2C-634D4BB71EB5}" presName="background3" presStyleLbl="node3" presStyleIdx="0" presStyleCnt="1"/>
      <dgm:spPr/>
    </dgm:pt>
    <dgm:pt modelId="{A6B22312-BB2E-4657-A6BE-FCCB20C3874F}" type="pres">
      <dgm:prSet presAssocID="{7EA94BE6-53D3-49F2-AB2C-634D4BB71EB5}" presName="text3" presStyleLbl="fgAcc3" presStyleIdx="0" presStyleCnt="1" custScaleX="413168" custScaleY="195029" custLinFactX="100000" custLinFactNeighborX="123395" custLinFactNeighborY="68873">
        <dgm:presLayoutVars>
          <dgm:chPref val="3"/>
        </dgm:presLayoutVars>
      </dgm:prSet>
      <dgm:spPr/>
      <dgm:t>
        <a:bodyPr/>
        <a:lstStyle/>
        <a:p>
          <a:endParaRPr lang="en-US"/>
        </a:p>
      </dgm:t>
    </dgm:pt>
    <dgm:pt modelId="{E57D4C69-73DB-4C8B-9833-B73446E05D89}" type="pres">
      <dgm:prSet presAssocID="{7EA94BE6-53D3-49F2-AB2C-634D4BB71EB5}" presName="hierChild4" presStyleCnt="0"/>
      <dgm:spPr/>
    </dgm:pt>
    <dgm:pt modelId="{D273B16C-2720-4009-8C51-4B503EAB0541}" type="pres">
      <dgm:prSet presAssocID="{187FCF50-7438-46F7-959D-DDDC21D49ED4}" presName="Name23" presStyleLbl="parChTrans1D4" presStyleIdx="0" presStyleCnt="6"/>
      <dgm:spPr/>
      <dgm:t>
        <a:bodyPr/>
        <a:lstStyle/>
        <a:p>
          <a:endParaRPr lang="en-US"/>
        </a:p>
      </dgm:t>
    </dgm:pt>
    <dgm:pt modelId="{EF09555A-A85B-4F10-A6C4-9D6F6ED49239}" type="pres">
      <dgm:prSet presAssocID="{2261C908-AD9D-4B43-91C8-C8E96F199A13}" presName="hierRoot4" presStyleCnt="0"/>
      <dgm:spPr/>
    </dgm:pt>
    <dgm:pt modelId="{88BD8FBD-647C-4479-9BF0-6F4C77580390}" type="pres">
      <dgm:prSet presAssocID="{2261C908-AD9D-4B43-91C8-C8E96F199A13}" presName="composite4" presStyleCnt="0"/>
      <dgm:spPr/>
    </dgm:pt>
    <dgm:pt modelId="{DB38DBEB-4E7F-4CA1-8E80-FFF2B6589580}" type="pres">
      <dgm:prSet presAssocID="{2261C908-AD9D-4B43-91C8-C8E96F199A13}" presName="background4" presStyleLbl="node4" presStyleIdx="0" presStyleCnt="6"/>
      <dgm:spPr/>
    </dgm:pt>
    <dgm:pt modelId="{76A3074D-0391-4939-9AE9-67AD3EE55701}" type="pres">
      <dgm:prSet presAssocID="{2261C908-AD9D-4B43-91C8-C8E96F199A13}" presName="text4" presStyleLbl="fgAcc4" presStyleIdx="0" presStyleCnt="6" custLinFactX="61781" custLinFactY="57313" custLinFactNeighborX="100000" custLinFactNeighborY="100000">
        <dgm:presLayoutVars>
          <dgm:chPref val="3"/>
        </dgm:presLayoutVars>
      </dgm:prSet>
      <dgm:spPr/>
      <dgm:t>
        <a:bodyPr/>
        <a:lstStyle/>
        <a:p>
          <a:endParaRPr lang="en-US"/>
        </a:p>
      </dgm:t>
    </dgm:pt>
    <dgm:pt modelId="{D1FC5836-B763-41B3-8889-86239667191D}" type="pres">
      <dgm:prSet presAssocID="{2261C908-AD9D-4B43-91C8-C8E96F199A13}" presName="hierChild5" presStyleCnt="0"/>
      <dgm:spPr/>
    </dgm:pt>
    <dgm:pt modelId="{38ACE472-6980-4B8F-B27B-C49E4810CAE5}" type="pres">
      <dgm:prSet presAssocID="{AA91C8A5-711A-455C-BFAA-854CD1ED5A02}" presName="Name23" presStyleLbl="parChTrans1D4" presStyleIdx="1" presStyleCnt="6"/>
      <dgm:spPr/>
      <dgm:t>
        <a:bodyPr/>
        <a:lstStyle/>
        <a:p>
          <a:endParaRPr lang="en-US"/>
        </a:p>
      </dgm:t>
    </dgm:pt>
    <dgm:pt modelId="{158362C9-AE83-40E2-9B3A-36737E18758D}" type="pres">
      <dgm:prSet presAssocID="{0E772477-6628-465E-B02E-E656E3277649}" presName="hierRoot4" presStyleCnt="0"/>
      <dgm:spPr/>
    </dgm:pt>
    <dgm:pt modelId="{14797485-EE96-486C-BFC1-6AED4CD3A482}" type="pres">
      <dgm:prSet presAssocID="{0E772477-6628-465E-B02E-E656E3277649}" presName="composite4" presStyleCnt="0"/>
      <dgm:spPr/>
    </dgm:pt>
    <dgm:pt modelId="{1B8791E4-3B75-4D0D-A150-193BCBE0FD35}" type="pres">
      <dgm:prSet presAssocID="{0E772477-6628-465E-B02E-E656E3277649}" presName="background4" presStyleLbl="node4" presStyleIdx="1" presStyleCnt="6"/>
      <dgm:spPr/>
    </dgm:pt>
    <dgm:pt modelId="{448B8BE3-3469-4231-A6CE-989D3701C1A8}" type="pres">
      <dgm:prSet presAssocID="{0E772477-6628-465E-B02E-E656E3277649}" presName="text4" presStyleLbl="fgAcc4" presStyleIdx="1" presStyleCnt="6" custLinFactX="95531" custLinFactY="57607" custLinFactNeighborX="100000" custLinFactNeighborY="100000">
        <dgm:presLayoutVars>
          <dgm:chPref val="3"/>
        </dgm:presLayoutVars>
      </dgm:prSet>
      <dgm:spPr/>
      <dgm:t>
        <a:bodyPr/>
        <a:lstStyle/>
        <a:p>
          <a:endParaRPr lang="en-US"/>
        </a:p>
      </dgm:t>
    </dgm:pt>
    <dgm:pt modelId="{AB51DECE-C769-457C-ABFD-1213D4DE8460}" type="pres">
      <dgm:prSet presAssocID="{0E772477-6628-465E-B02E-E656E3277649}" presName="hierChild5" presStyleCnt="0"/>
      <dgm:spPr/>
    </dgm:pt>
    <dgm:pt modelId="{9294295E-54A5-4777-8950-128C0938B5DE}" type="pres">
      <dgm:prSet presAssocID="{56BDDE18-58DE-4733-A79C-11C74C098B26}" presName="Name23" presStyleLbl="parChTrans1D4" presStyleIdx="2" presStyleCnt="6"/>
      <dgm:spPr/>
      <dgm:t>
        <a:bodyPr/>
        <a:lstStyle/>
        <a:p>
          <a:endParaRPr lang="en-US"/>
        </a:p>
      </dgm:t>
    </dgm:pt>
    <dgm:pt modelId="{1D37FB01-D639-4CE1-99A5-C3667C5C65DC}" type="pres">
      <dgm:prSet presAssocID="{6DD5C382-F40A-4078-ABED-1C282C6D684F}" presName="hierRoot4" presStyleCnt="0"/>
      <dgm:spPr/>
    </dgm:pt>
    <dgm:pt modelId="{AA9D095A-66E3-400F-9260-9115E719BBD3}" type="pres">
      <dgm:prSet presAssocID="{6DD5C382-F40A-4078-ABED-1C282C6D684F}" presName="composite4" presStyleCnt="0"/>
      <dgm:spPr/>
    </dgm:pt>
    <dgm:pt modelId="{627CD44D-9738-4C3C-A5A2-3928DEA26197}" type="pres">
      <dgm:prSet presAssocID="{6DD5C382-F40A-4078-ABED-1C282C6D684F}" presName="background4" presStyleLbl="node4" presStyleIdx="2" presStyleCnt="6"/>
      <dgm:spPr/>
    </dgm:pt>
    <dgm:pt modelId="{40E12B65-A9A6-477B-ACB4-B43E14548D62}" type="pres">
      <dgm:prSet presAssocID="{6DD5C382-F40A-4078-ABED-1C282C6D684F}" presName="text4" presStyleLbl="fgAcc4" presStyleIdx="2" presStyleCnt="6" custLinFactX="100000" custLinFactY="57607" custLinFactNeighborX="139029" custLinFactNeighborY="100000">
        <dgm:presLayoutVars>
          <dgm:chPref val="3"/>
        </dgm:presLayoutVars>
      </dgm:prSet>
      <dgm:spPr/>
      <dgm:t>
        <a:bodyPr/>
        <a:lstStyle/>
        <a:p>
          <a:endParaRPr lang="en-US"/>
        </a:p>
      </dgm:t>
    </dgm:pt>
    <dgm:pt modelId="{7BFDB3B8-A661-4DB8-BDF4-B51DB649323C}" type="pres">
      <dgm:prSet presAssocID="{6DD5C382-F40A-4078-ABED-1C282C6D684F}" presName="hierChild5" presStyleCnt="0"/>
      <dgm:spPr/>
    </dgm:pt>
    <dgm:pt modelId="{17A37C20-160E-434F-8D97-D1232100165E}" type="pres">
      <dgm:prSet presAssocID="{2C39F09A-FB38-417F-AE69-5239B83A25CA}" presName="Name23" presStyleLbl="parChTrans1D4" presStyleIdx="3" presStyleCnt="6"/>
      <dgm:spPr/>
      <dgm:t>
        <a:bodyPr/>
        <a:lstStyle/>
        <a:p>
          <a:endParaRPr lang="en-US"/>
        </a:p>
      </dgm:t>
    </dgm:pt>
    <dgm:pt modelId="{7F038F9D-B3CB-41B0-A281-D2301F1B144B}" type="pres">
      <dgm:prSet presAssocID="{0A5E4E71-6CB6-4C1B-92F6-CE0AA1DAD4BB}" presName="hierRoot4" presStyleCnt="0"/>
      <dgm:spPr/>
    </dgm:pt>
    <dgm:pt modelId="{C6D3444D-23EF-4CAC-9141-FAD579676E6F}" type="pres">
      <dgm:prSet presAssocID="{0A5E4E71-6CB6-4C1B-92F6-CE0AA1DAD4BB}" presName="composite4" presStyleCnt="0"/>
      <dgm:spPr/>
    </dgm:pt>
    <dgm:pt modelId="{642837E3-BD3C-41D5-A0AB-0CBCABDDE46C}" type="pres">
      <dgm:prSet presAssocID="{0A5E4E71-6CB6-4C1B-92F6-CE0AA1DAD4BB}" presName="background4" presStyleLbl="node4" presStyleIdx="3" presStyleCnt="6"/>
      <dgm:spPr/>
    </dgm:pt>
    <dgm:pt modelId="{0DA61352-916C-4677-AE95-0DEB2BAD51E8}" type="pres">
      <dgm:prSet presAssocID="{0A5E4E71-6CB6-4C1B-92F6-CE0AA1DAD4BB}" presName="text4" presStyleLbl="fgAcc4" presStyleIdx="3" presStyleCnt="6" custScaleX="606909" custLinFactX="100000" custLinFactY="30920" custLinFactNeighborX="179606" custLinFactNeighborY="100000">
        <dgm:presLayoutVars>
          <dgm:chPref val="3"/>
        </dgm:presLayoutVars>
      </dgm:prSet>
      <dgm:spPr/>
      <dgm:t>
        <a:bodyPr/>
        <a:lstStyle/>
        <a:p>
          <a:endParaRPr lang="en-US"/>
        </a:p>
      </dgm:t>
    </dgm:pt>
    <dgm:pt modelId="{BC7BD94D-0BED-4682-93D0-5BB9E7EE526F}" type="pres">
      <dgm:prSet presAssocID="{0A5E4E71-6CB6-4C1B-92F6-CE0AA1DAD4BB}" presName="hierChild5" presStyleCnt="0"/>
      <dgm:spPr/>
    </dgm:pt>
    <dgm:pt modelId="{113B4716-06D2-4757-B5AA-A703D2DA6784}" type="pres">
      <dgm:prSet presAssocID="{FB8542F4-816E-4EBB-BCBE-FC11B43B4B52}" presName="Name23" presStyleLbl="parChTrans1D4" presStyleIdx="4" presStyleCnt="6"/>
      <dgm:spPr/>
      <dgm:t>
        <a:bodyPr/>
        <a:lstStyle/>
        <a:p>
          <a:endParaRPr lang="en-US"/>
        </a:p>
      </dgm:t>
    </dgm:pt>
    <dgm:pt modelId="{CA6D469A-3F4F-4EE2-B295-5AB877B547A1}" type="pres">
      <dgm:prSet presAssocID="{62687457-2444-4AB7-AFA0-70487EB955B7}" presName="hierRoot4" presStyleCnt="0"/>
      <dgm:spPr/>
    </dgm:pt>
    <dgm:pt modelId="{9A57FE33-4C4B-4834-9A91-ECB66FAFA28D}" type="pres">
      <dgm:prSet presAssocID="{62687457-2444-4AB7-AFA0-70487EB955B7}" presName="composite4" presStyleCnt="0"/>
      <dgm:spPr/>
    </dgm:pt>
    <dgm:pt modelId="{6EF8E7B4-5764-44D8-92FA-6091CA4B6EC9}" type="pres">
      <dgm:prSet presAssocID="{62687457-2444-4AB7-AFA0-70487EB955B7}" presName="background4" presStyleLbl="node4" presStyleIdx="4" presStyleCnt="6"/>
      <dgm:spPr/>
    </dgm:pt>
    <dgm:pt modelId="{22DC8B0F-04B5-4844-B7DE-F4FE20476C77}" type="pres">
      <dgm:prSet presAssocID="{62687457-2444-4AB7-AFA0-70487EB955B7}" presName="text4" presStyleLbl="fgAcc4" presStyleIdx="4" presStyleCnt="6" custLinFactX="131269" custLinFactY="57607" custLinFactNeighborX="200000" custLinFactNeighborY="100000">
        <dgm:presLayoutVars>
          <dgm:chPref val="3"/>
        </dgm:presLayoutVars>
      </dgm:prSet>
      <dgm:spPr/>
      <dgm:t>
        <a:bodyPr/>
        <a:lstStyle/>
        <a:p>
          <a:endParaRPr lang="en-US"/>
        </a:p>
      </dgm:t>
    </dgm:pt>
    <dgm:pt modelId="{F1101C20-54C7-44B8-9124-747A103BFC82}" type="pres">
      <dgm:prSet presAssocID="{62687457-2444-4AB7-AFA0-70487EB955B7}" presName="hierChild5" presStyleCnt="0"/>
      <dgm:spPr/>
    </dgm:pt>
    <dgm:pt modelId="{C27FC9DF-81E9-4B38-BE86-06D68CD2FE71}" type="pres">
      <dgm:prSet presAssocID="{3C5E6883-F25E-4E7D-A82B-4BD9647F34AB}" presName="Name23" presStyleLbl="parChTrans1D4" presStyleIdx="5" presStyleCnt="6"/>
      <dgm:spPr/>
      <dgm:t>
        <a:bodyPr/>
        <a:lstStyle/>
        <a:p>
          <a:endParaRPr lang="en-US"/>
        </a:p>
      </dgm:t>
    </dgm:pt>
    <dgm:pt modelId="{E69DDCCD-0F84-4A0B-A4A5-D3ADA0CD2D64}" type="pres">
      <dgm:prSet presAssocID="{B23DD55F-AEE6-40F9-A334-A0B9BAF1737E}" presName="hierRoot4" presStyleCnt="0"/>
      <dgm:spPr/>
    </dgm:pt>
    <dgm:pt modelId="{7DF3DACE-CC35-4657-89A5-B266B9BDEBDA}" type="pres">
      <dgm:prSet presAssocID="{B23DD55F-AEE6-40F9-A334-A0B9BAF1737E}" presName="composite4" presStyleCnt="0"/>
      <dgm:spPr/>
    </dgm:pt>
    <dgm:pt modelId="{BCD539E3-4F68-4DF0-BCDD-307FAEC569A5}" type="pres">
      <dgm:prSet presAssocID="{B23DD55F-AEE6-40F9-A334-A0B9BAF1737E}" presName="background4" presStyleLbl="node4" presStyleIdx="5" presStyleCnt="6"/>
      <dgm:spPr/>
    </dgm:pt>
    <dgm:pt modelId="{ED13EC78-037D-402B-B6A8-1DB022CE5360}" type="pres">
      <dgm:prSet presAssocID="{B23DD55F-AEE6-40F9-A334-A0B9BAF1737E}" presName="text4" presStyleLbl="fgAcc4" presStyleIdx="5" presStyleCnt="6" custLinFactX="200000" custLinFactY="64774" custLinFactNeighborX="223509" custLinFactNeighborY="100000">
        <dgm:presLayoutVars>
          <dgm:chPref val="3"/>
        </dgm:presLayoutVars>
      </dgm:prSet>
      <dgm:spPr/>
      <dgm:t>
        <a:bodyPr/>
        <a:lstStyle/>
        <a:p>
          <a:endParaRPr lang="en-US"/>
        </a:p>
      </dgm:t>
    </dgm:pt>
    <dgm:pt modelId="{27E33D57-038A-4F33-BA91-874A43866895}" type="pres">
      <dgm:prSet presAssocID="{B23DD55F-AEE6-40F9-A334-A0B9BAF1737E}" presName="hierChild5" presStyleCnt="0"/>
      <dgm:spPr/>
    </dgm:pt>
    <dgm:pt modelId="{F3F787B4-D8F5-4768-ACF8-65A244B13975}" type="pres">
      <dgm:prSet presAssocID="{ABE6929B-A5B5-4964-948A-A0556B6F95FE}" presName="hierRoot1" presStyleCnt="0"/>
      <dgm:spPr/>
    </dgm:pt>
    <dgm:pt modelId="{34DD3BE2-A1E9-4599-A9B5-26D925F5A0CA}" type="pres">
      <dgm:prSet presAssocID="{ABE6929B-A5B5-4964-948A-A0556B6F95FE}" presName="composite" presStyleCnt="0"/>
      <dgm:spPr/>
    </dgm:pt>
    <dgm:pt modelId="{4B24E11A-9F30-4138-8510-1E18AF6B7A35}" type="pres">
      <dgm:prSet presAssocID="{ABE6929B-A5B5-4964-948A-A0556B6F95FE}" presName="background" presStyleLbl="node0" presStyleIdx="1" presStyleCnt="6"/>
      <dgm:spPr/>
    </dgm:pt>
    <dgm:pt modelId="{FB11B7FC-6763-42A2-B6A1-8A5526E5158E}" type="pres">
      <dgm:prSet presAssocID="{ABE6929B-A5B5-4964-948A-A0556B6F95FE}" presName="text" presStyleLbl="fgAcc0" presStyleIdx="1" presStyleCnt="6" custScaleX="178976" custScaleY="153637" custLinFactX="205050" custLinFactY="-100000" custLinFactNeighborX="300000" custLinFactNeighborY="-117131">
        <dgm:presLayoutVars>
          <dgm:chPref val="3"/>
        </dgm:presLayoutVars>
      </dgm:prSet>
      <dgm:spPr/>
      <dgm:t>
        <a:bodyPr/>
        <a:lstStyle/>
        <a:p>
          <a:endParaRPr lang="en-US"/>
        </a:p>
      </dgm:t>
    </dgm:pt>
    <dgm:pt modelId="{A13005E5-578B-4103-BC19-20BBB41BC775}" type="pres">
      <dgm:prSet presAssocID="{ABE6929B-A5B5-4964-948A-A0556B6F95FE}" presName="hierChild2" presStyleCnt="0"/>
      <dgm:spPr/>
    </dgm:pt>
    <dgm:pt modelId="{33DB208F-BD97-4920-8406-7F91164701DF}" type="pres">
      <dgm:prSet presAssocID="{FD1ABB47-F78D-4836-A4FF-DA1F7FB1E3E0}" presName="hierRoot1" presStyleCnt="0"/>
      <dgm:spPr/>
    </dgm:pt>
    <dgm:pt modelId="{0E97E1B7-BAB9-472F-886B-BCAAC7D8FF73}" type="pres">
      <dgm:prSet presAssocID="{FD1ABB47-F78D-4836-A4FF-DA1F7FB1E3E0}" presName="composite" presStyleCnt="0"/>
      <dgm:spPr/>
    </dgm:pt>
    <dgm:pt modelId="{9D2CAF1E-93C9-4C68-A51B-12DBA3EB7859}" type="pres">
      <dgm:prSet presAssocID="{FD1ABB47-F78D-4836-A4FF-DA1F7FB1E3E0}" presName="background" presStyleLbl="node0" presStyleIdx="2" presStyleCnt="6"/>
      <dgm:spPr/>
    </dgm:pt>
    <dgm:pt modelId="{8E8820B4-5535-4437-9510-638303331C2F}" type="pres">
      <dgm:prSet presAssocID="{FD1ABB47-F78D-4836-A4FF-DA1F7FB1E3E0}" presName="text" presStyleLbl="fgAcc0" presStyleIdx="2" presStyleCnt="6" custScaleX="123638" custScaleY="219390" custLinFactX="100000" custLinFactY="43619" custLinFactNeighborX="194578" custLinFactNeighborY="100000">
        <dgm:presLayoutVars>
          <dgm:chPref val="3"/>
        </dgm:presLayoutVars>
      </dgm:prSet>
      <dgm:spPr/>
      <dgm:t>
        <a:bodyPr/>
        <a:lstStyle/>
        <a:p>
          <a:endParaRPr lang="en-US"/>
        </a:p>
      </dgm:t>
    </dgm:pt>
    <dgm:pt modelId="{69D52263-A247-44D9-9FA3-8AF33AA89A61}" type="pres">
      <dgm:prSet presAssocID="{FD1ABB47-F78D-4836-A4FF-DA1F7FB1E3E0}" presName="hierChild2" presStyleCnt="0"/>
      <dgm:spPr/>
    </dgm:pt>
    <dgm:pt modelId="{50C5BE50-EC30-4D09-89AD-C0732EE8A562}" type="pres">
      <dgm:prSet presAssocID="{94A362B3-6855-42A1-84B6-6AA1D74DC336}" presName="hierRoot1" presStyleCnt="0"/>
      <dgm:spPr/>
    </dgm:pt>
    <dgm:pt modelId="{180B6CD9-7B06-407C-85B3-6A076B02609D}" type="pres">
      <dgm:prSet presAssocID="{94A362B3-6855-42A1-84B6-6AA1D74DC336}" presName="composite" presStyleCnt="0"/>
      <dgm:spPr/>
    </dgm:pt>
    <dgm:pt modelId="{B90DA496-B556-40D0-A12A-695188A62E98}" type="pres">
      <dgm:prSet presAssocID="{94A362B3-6855-42A1-84B6-6AA1D74DC336}" presName="background" presStyleLbl="node0" presStyleIdx="3" presStyleCnt="6"/>
      <dgm:spPr/>
    </dgm:pt>
    <dgm:pt modelId="{066975D7-B240-40D3-8BA4-3611D52DA3F7}" type="pres">
      <dgm:prSet presAssocID="{94A362B3-6855-42A1-84B6-6AA1D74DC336}" presName="text" presStyleLbl="fgAcc0" presStyleIdx="3" presStyleCnt="6" custScaleX="131066" custScaleY="211964" custLinFactX="100000" custLinFactY="51045" custLinFactNeighborX="195467" custLinFactNeighborY="100000">
        <dgm:presLayoutVars>
          <dgm:chPref val="3"/>
        </dgm:presLayoutVars>
      </dgm:prSet>
      <dgm:spPr/>
      <dgm:t>
        <a:bodyPr/>
        <a:lstStyle/>
        <a:p>
          <a:endParaRPr lang="en-US"/>
        </a:p>
      </dgm:t>
    </dgm:pt>
    <dgm:pt modelId="{0C72C5E0-8B5D-4DDD-94D7-C11EB31F05C8}" type="pres">
      <dgm:prSet presAssocID="{94A362B3-6855-42A1-84B6-6AA1D74DC336}" presName="hierChild2" presStyleCnt="0"/>
      <dgm:spPr/>
    </dgm:pt>
    <dgm:pt modelId="{98D2FC7F-C9FD-420A-9D91-DB446B7B7C5D}" type="pres">
      <dgm:prSet presAssocID="{E37B7AB8-AB90-47AA-92D6-81B9B3516F4A}" presName="hierRoot1" presStyleCnt="0"/>
      <dgm:spPr/>
    </dgm:pt>
    <dgm:pt modelId="{934FD081-0AE5-4216-850B-AB9F9B59D69C}" type="pres">
      <dgm:prSet presAssocID="{E37B7AB8-AB90-47AA-92D6-81B9B3516F4A}" presName="composite" presStyleCnt="0"/>
      <dgm:spPr/>
    </dgm:pt>
    <dgm:pt modelId="{5B73D149-0589-4041-AE1F-D341158CE4E2}" type="pres">
      <dgm:prSet presAssocID="{E37B7AB8-AB90-47AA-92D6-81B9B3516F4A}" presName="background" presStyleLbl="node0" presStyleIdx="4" presStyleCnt="6"/>
      <dgm:spPr/>
    </dgm:pt>
    <dgm:pt modelId="{376B6C97-DD73-4421-88DE-97B6581598E3}" type="pres">
      <dgm:prSet presAssocID="{E37B7AB8-AB90-47AA-92D6-81B9B3516F4A}" presName="text" presStyleLbl="fgAcc0" presStyleIdx="4" presStyleCnt="6" custScaleX="204692" custLinFactX="-400000" custLinFactY="-100000" custLinFactNeighborX="-484048" custLinFactNeighborY="-114036">
        <dgm:presLayoutVars>
          <dgm:chPref val="3"/>
        </dgm:presLayoutVars>
      </dgm:prSet>
      <dgm:spPr/>
      <dgm:t>
        <a:bodyPr/>
        <a:lstStyle/>
        <a:p>
          <a:endParaRPr lang="en-US"/>
        </a:p>
      </dgm:t>
    </dgm:pt>
    <dgm:pt modelId="{1FF94E27-4984-46DD-A4C7-F441C707C1F2}" type="pres">
      <dgm:prSet presAssocID="{E37B7AB8-AB90-47AA-92D6-81B9B3516F4A}" presName="hierChild2" presStyleCnt="0"/>
      <dgm:spPr/>
    </dgm:pt>
    <dgm:pt modelId="{36595FD6-D6D1-44CC-B813-402A3F2982DB}" type="pres">
      <dgm:prSet presAssocID="{4A660B74-794F-456C-A7FF-0A30CCD3329D}" presName="hierRoot1" presStyleCnt="0"/>
      <dgm:spPr/>
    </dgm:pt>
    <dgm:pt modelId="{8FDEFC0C-E18B-4A60-BCA1-57526996C899}" type="pres">
      <dgm:prSet presAssocID="{4A660B74-794F-456C-A7FF-0A30CCD3329D}" presName="composite" presStyleCnt="0"/>
      <dgm:spPr/>
    </dgm:pt>
    <dgm:pt modelId="{F6E8CC07-842A-415B-A698-E9F820CDE459}" type="pres">
      <dgm:prSet presAssocID="{4A660B74-794F-456C-A7FF-0A30CCD3329D}" presName="background" presStyleLbl="node0" presStyleIdx="5" presStyleCnt="6"/>
      <dgm:spPr/>
    </dgm:pt>
    <dgm:pt modelId="{6C7723E3-C9EC-4EC0-A2AF-D1D7A2165462}" type="pres">
      <dgm:prSet presAssocID="{4A660B74-794F-456C-A7FF-0A30CCD3329D}" presName="text" presStyleLbl="fgAcc0" presStyleIdx="5" presStyleCnt="6" custScaleX="157287" custLinFactX="-500000" custLinFactY="100000" custLinFactNeighborX="-599761" custLinFactNeighborY="146540">
        <dgm:presLayoutVars>
          <dgm:chPref val="3"/>
        </dgm:presLayoutVars>
      </dgm:prSet>
      <dgm:spPr/>
      <dgm:t>
        <a:bodyPr/>
        <a:lstStyle/>
        <a:p>
          <a:endParaRPr lang="en-US"/>
        </a:p>
      </dgm:t>
    </dgm:pt>
    <dgm:pt modelId="{C0123214-A7AA-4287-A7E3-34782D69DFBA}" type="pres">
      <dgm:prSet presAssocID="{4A660B74-794F-456C-A7FF-0A30CCD3329D}" presName="hierChild2" presStyleCnt="0"/>
      <dgm:spPr/>
    </dgm:pt>
  </dgm:ptLst>
  <dgm:cxnLst>
    <dgm:cxn modelId="{EFDC75CB-366E-43FB-B06B-EAA3ECA9EDFC}" type="presOf" srcId="{258A2F9A-1696-4FD2-B32D-B9A94BA0C551}" destId="{1F71679D-03BC-4964-9CE4-A6A1995C7F48}" srcOrd="0" destOrd="0" presId="urn:microsoft.com/office/officeart/2005/8/layout/hierarchy1"/>
    <dgm:cxn modelId="{42F58387-B841-4A98-9C09-DA72B3DFE487}" srcId="{6DD5C382-F40A-4078-ABED-1C282C6D684F}" destId="{0A5E4E71-6CB6-4C1B-92F6-CE0AA1DAD4BB}" srcOrd="0" destOrd="0" parTransId="{2C39F09A-FB38-417F-AE69-5239B83A25CA}" sibTransId="{044C15D3-B4A9-41E5-93A5-B52379484EFB}"/>
    <dgm:cxn modelId="{C258F317-82C1-4944-AE22-CEFAE0AA53C2}" srcId="{7EA94BE6-53D3-49F2-AB2C-634D4BB71EB5}" destId="{0E772477-6628-465E-B02E-E656E3277649}" srcOrd="1" destOrd="0" parTransId="{AA91C8A5-711A-455C-BFAA-854CD1ED5A02}" sibTransId="{5A186D02-97B1-4B4B-B384-C3D60363CFB8}"/>
    <dgm:cxn modelId="{8069CC7E-69FF-4536-8AEB-6A4AB72BDDB6}" srcId="{3A2D7530-B091-410E-A3EA-47FB06CD8FC7}" destId="{4A660B74-794F-456C-A7FF-0A30CCD3329D}" srcOrd="5" destOrd="0" parTransId="{FD55EDE2-78BE-4EBB-988C-A7E251CE9937}" sibTransId="{DA6379ED-900C-4BE1-8ECB-1DF31F86F8A0}"/>
    <dgm:cxn modelId="{CC8A4D03-26AC-4431-9482-057A4E836204}" type="presOf" srcId="{94A362B3-6855-42A1-84B6-6AA1D74DC336}" destId="{066975D7-B240-40D3-8BA4-3611D52DA3F7}" srcOrd="0" destOrd="0" presId="urn:microsoft.com/office/officeart/2005/8/layout/hierarchy1"/>
    <dgm:cxn modelId="{F7018D5A-57CC-44B1-9168-693CBFC92E9C}" srcId="{3A2D7530-B091-410E-A3EA-47FB06CD8FC7}" destId="{94A362B3-6855-42A1-84B6-6AA1D74DC336}" srcOrd="3" destOrd="0" parTransId="{7D6F2297-6457-4A59-93AF-B2074993B094}" sibTransId="{EB178DA6-1250-41FC-AC6F-FBB91FC9AECC}"/>
    <dgm:cxn modelId="{71B7C97E-1425-4BC5-85A6-E7158922DAE8}" srcId="{7EA94BE6-53D3-49F2-AB2C-634D4BB71EB5}" destId="{B23DD55F-AEE6-40F9-A334-A0B9BAF1737E}" srcOrd="4" destOrd="0" parTransId="{3C5E6883-F25E-4E7D-A82B-4BD9647F34AB}" sibTransId="{4823389C-98D4-42E0-B8F4-EA2978805AF9}"/>
    <dgm:cxn modelId="{8299B094-FF6B-4116-A6CB-C09157B1DB3C}" type="presOf" srcId="{4A660B74-794F-456C-A7FF-0A30CCD3329D}" destId="{6C7723E3-C9EC-4EC0-A2AF-D1D7A2165462}" srcOrd="0" destOrd="0" presId="urn:microsoft.com/office/officeart/2005/8/layout/hierarchy1"/>
    <dgm:cxn modelId="{C6CFFAC1-DD93-4E9E-944F-2FB8D107FE4E}" srcId="{67E8B213-37BF-4B21-887A-5BDE7C1924E1}" destId="{7EA94BE6-53D3-49F2-AB2C-634D4BB71EB5}" srcOrd="0" destOrd="0" parTransId="{D14F9947-2943-4E56-8764-5678F4194D06}" sibTransId="{51F705FF-F52F-4252-83AD-A54ED0E928EE}"/>
    <dgm:cxn modelId="{5CC3963D-91F5-4D6F-B26A-ED4365C88619}" type="presOf" srcId="{E58FCAAA-E50B-4A40-9757-AB4E7727BB91}" destId="{FAD1E517-F295-4885-82A7-6ABA80FF773E}" srcOrd="0" destOrd="0" presId="urn:microsoft.com/office/officeart/2005/8/layout/hierarchy1"/>
    <dgm:cxn modelId="{A3665D52-B99A-4BEA-903B-C4277D388E56}" type="presOf" srcId="{3C5E6883-F25E-4E7D-A82B-4BD9647F34AB}" destId="{C27FC9DF-81E9-4B38-BE86-06D68CD2FE71}" srcOrd="0" destOrd="0" presId="urn:microsoft.com/office/officeart/2005/8/layout/hierarchy1"/>
    <dgm:cxn modelId="{827DCA34-5D85-438B-A04B-977FE80CC73D}" type="presOf" srcId="{6DD5C382-F40A-4078-ABED-1C282C6D684F}" destId="{40E12B65-A9A6-477B-ACB4-B43E14548D62}" srcOrd="0" destOrd="0" presId="urn:microsoft.com/office/officeart/2005/8/layout/hierarchy1"/>
    <dgm:cxn modelId="{EC77CBCF-D4E1-431A-BC26-7A2CBE079507}" srcId="{7EA94BE6-53D3-49F2-AB2C-634D4BB71EB5}" destId="{62687457-2444-4AB7-AFA0-70487EB955B7}" srcOrd="3" destOrd="0" parTransId="{FB8542F4-816E-4EBB-BCBE-FC11B43B4B52}" sibTransId="{766F8F99-7A8F-4F73-A666-A027862B61A5}"/>
    <dgm:cxn modelId="{CDBCC027-72A0-4DAB-A287-6EC475B40855}" type="presOf" srcId="{187FCF50-7438-46F7-959D-DDDC21D49ED4}" destId="{D273B16C-2720-4009-8C51-4B503EAB0541}" srcOrd="0" destOrd="0" presId="urn:microsoft.com/office/officeart/2005/8/layout/hierarchy1"/>
    <dgm:cxn modelId="{0A2ACD36-32A9-4F23-B5EE-1BE5818FDD95}" type="presOf" srcId="{67E8B213-37BF-4B21-887A-5BDE7C1924E1}" destId="{269DBAD1-FB97-4198-9E60-9C66B56791EB}" srcOrd="0" destOrd="0" presId="urn:microsoft.com/office/officeart/2005/8/layout/hierarchy1"/>
    <dgm:cxn modelId="{6990E6E6-5E92-4FDF-974A-8C55CA31DF1C}" srcId="{3A2D7530-B091-410E-A3EA-47FB06CD8FC7}" destId="{E58FCAAA-E50B-4A40-9757-AB4E7727BB91}" srcOrd="0" destOrd="0" parTransId="{3344E6E6-65F0-4C15-9739-C00887BCA4FC}" sibTransId="{CFC012E9-A8AD-4483-B195-C48AFCF5322B}"/>
    <dgm:cxn modelId="{A61632ED-5728-4C6B-8AB1-4073CB99B721}" type="presOf" srcId="{7EA94BE6-53D3-49F2-AB2C-634D4BB71EB5}" destId="{A6B22312-BB2E-4657-A6BE-FCCB20C3874F}" srcOrd="0" destOrd="0" presId="urn:microsoft.com/office/officeart/2005/8/layout/hierarchy1"/>
    <dgm:cxn modelId="{E432DAAF-19E6-4B5F-82B4-45ECB7352DB9}" type="presOf" srcId="{D14F9947-2943-4E56-8764-5678F4194D06}" destId="{6DB22826-0B15-4A14-8D47-8BE2C6648D6F}" srcOrd="0" destOrd="0" presId="urn:microsoft.com/office/officeart/2005/8/layout/hierarchy1"/>
    <dgm:cxn modelId="{E4B356BC-198A-4C31-B68A-013015B62115}" type="presOf" srcId="{FD1ABB47-F78D-4836-A4FF-DA1F7FB1E3E0}" destId="{8E8820B4-5535-4437-9510-638303331C2F}" srcOrd="0" destOrd="0" presId="urn:microsoft.com/office/officeart/2005/8/layout/hierarchy1"/>
    <dgm:cxn modelId="{62888918-0623-4A31-B4B5-D342CD5B9369}" type="presOf" srcId="{2C39F09A-FB38-417F-AE69-5239B83A25CA}" destId="{17A37C20-160E-434F-8D97-D1232100165E}" srcOrd="0" destOrd="0" presId="urn:microsoft.com/office/officeart/2005/8/layout/hierarchy1"/>
    <dgm:cxn modelId="{82845C00-E51F-4489-9648-32893F4EDFE6}" type="presOf" srcId="{AA91C8A5-711A-455C-BFAA-854CD1ED5A02}" destId="{38ACE472-6980-4B8F-B27B-C49E4810CAE5}" srcOrd="0" destOrd="0" presId="urn:microsoft.com/office/officeart/2005/8/layout/hierarchy1"/>
    <dgm:cxn modelId="{C1FCA187-10DE-4C15-AD88-FB0667DC3380}" srcId="{E58FCAAA-E50B-4A40-9757-AB4E7727BB91}" destId="{67E8B213-37BF-4B21-887A-5BDE7C1924E1}" srcOrd="0" destOrd="0" parTransId="{258A2F9A-1696-4FD2-B32D-B9A94BA0C551}" sibTransId="{3CBD9BA8-6E9F-432A-A445-A9D7BC3637D3}"/>
    <dgm:cxn modelId="{2283DE20-88FD-4874-B97A-BFA0965D085F}" type="presOf" srcId="{56BDDE18-58DE-4733-A79C-11C74C098B26}" destId="{9294295E-54A5-4777-8950-128C0938B5DE}" srcOrd="0" destOrd="0" presId="urn:microsoft.com/office/officeart/2005/8/layout/hierarchy1"/>
    <dgm:cxn modelId="{75DBCA52-E556-4B74-B0F6-4D944B1B38AF}" type="presOf" srcId="{0A5E4E71-6CB6-4C1B-92F6-CE0AA1DAD4BB}" destId="{0DA61352-916C-4677-AE95-0DEB2BAD51E8}" srcOrd="0" destOrd="0" presId="urn:microsoft.com/office/officeart/2005/8/layout/hierarchy1"/>
    <dgm:cxn modelId="{A4AF7748-F040-48FF-A80B-18B050FC0B8F}" srcId="{3A2D7530-B091-410E-A3EA-47FB06CD8FC7}" destId="{E37B7AB8-AB90-47AA-92D6-81B9B3516F4A}" srcOrd="4" destOrd="0" parTransId="{6D3E597C-C3E2-4D94-953B-E4E6874394EE}" sibTransId="{86A50D38-9AF9-4523-B7C2-6A4B03168649}"/>
    <dgm:cxn modelId="{763520F2-0BF2-449E-BE8E-0897C31DC611}" type="presOf" srcId="{E37B7AB8-AB90-47AA-92D6-81B9B3516F4A}" destId="{376B6C97-DD73-4421-88DE-97B6581598E3}" srcOrd="0" destOrd="0" presId="urn:microsoft.com/office/officeart/2005/8/layout/hierarchy1"/>
    <dgm:cxn modelId="{48BF07AC-6953-4D05-B01C-672763EBCA06}" srcId="{3A2D7530-B091-410E-A3EA-47FB06CD8FC7}" destId="{ABE6929B-A5B5-4964-948A-A0556B6F95FE}" srcOrd="1" destOrd="0" parTransId="{6BEBB220-5C79-4CD3-A775-A5EB5DD496EC}" sibTransId="{B4C1A6EB-D44C-4CB3-B5AA-FABCF0FD3F47}"/>
    <dgm:cxn modelId="{185E1D8C-39A1-4CD3-8C1F-AF70F763ADEC}" srcId="{7EA94BE6-53D3-49F2-AB2C-634D4BB71EB5}" destId="{6DD5C382-F40A-4078-ABED-1C282C6D684F}" srcOrd="2" destOrd="0" parTransId="{56BDDE18-58DE-4733-A79C-11C74C098B26}" sibTransId="{0B722BE3-6D28-4B3E-A0D0-565DF025F97A}"/>
    <dgm:cxn modelId="{2BC2AFFE-C30A-4358-8A07-21255F668CCB}" type="presOf" srcId="{62687457-2444-4AB7-AFA0-70487EB955B7}" destId="{22DC8B0F-04B5-4844-B7DE-F4FE20476C77}" srcOrd="0" destOrd="0" presId="urn:microsoft.com/office/officeart/2005/8/layout/hierarchy1"/>
    <dgm:cxn modelId="{24E4EE19-114D-4BA0-B28F-5FB6C25A96E7}" type="presOf" srcId="{0E772477-6628-465E-B02E-E656E3277649}" destId="{448B8BE3-3469-4231-A6CE-989D3701C1A8}" srcOrd="0" destOrd="0" presId="urn:microsoft.com/office/officeart/2005/8/layout/hierarchy1"/>
    <dgm:cxn modelId="{5A90D8E0-00DB-400A-968C-F880887932E3}" type="presOf" srcId="{FB8542F4-816E-4EBB-BCBE-FC11B43B4B52}" destId="{113B4716-06D2-4757-B5AA-A703D2DA6784}" srcOrd="0" destOrd="0" presId="urn:microsoft.com/office/officeart/2005/8/layout/hierarchy1"/>
    <dgm:cxn modelId="{73FEFA64-6A33-48CE-8833-4781813AE35F}" type="presOf" srcId="{3A2D7530-B091-410E-A3EA-47FB06CD8FC7}" destId="{A2C177DB-D028-4ADC-AF10-3FA0F23194D8}" srcOrd="0" destOrd="0" presId="urn:microsoft.com/office/officeart/2005/8/layout/hierarchy1"/>
    <dgm:cxn modelId="{E94F010D-93AC-41FC-AFAF-DA6C8F5ECF8E}" type="presOf" srcId="{B23DD55F-AEE6-40F9-A334-A0B9BAF1737E}" destId="{ED13EC78-037D-402B-B6A8-1DB022CE5360}" srcOrd="0" destOrd="0" presId="urn:microsoft.com/office/officeart/2005/8/layout/hierarchy1"/>
    <dgm:cxn modelId="{B5752290-8577-4C3F-9DF6-5EE261D32E3A}" type="presOf" srcId="{2261C908-AD9D-4B43-91C8-C8E96F199A13}" destId="{76A3074D-0391-4939-9AE9-67AD3EE55701}" srcOrd="0" destOrd="0" presId="urn:microsoft.com/office/officeart/2005/8/layout/hierarchy1"/>
    <dgm:cxn modelId="{B19DDFF2-4EB9-4F7A-8011-C89CA5716CC1}" srcId="{3A2D7530-B091-410E-A3EA-47FB06CD8FC7}" destId="{FD1ABB47-F78D-4836-A4FF-DA1F7FB1E3E0}" srcOrd="2" destOrd="0" parTransId="{096035EF-8238-4B42-A373-090BD1EF1BF3}" sibTransId="{84442DD1-8E32-4EBF-AD43-3FEC5A24BB9D}"/>
    <dgm:cxn modelId="{9C03D6A8-DFF6-4188-AAEA-00652FE8CF82}" srcId="{7EA94BE6-53D3-49F2-AB2C-634D4BB71EB5}" destId="{2261C908-AD9D-4B43-91C8-C8E96F199A13}" srcOrd="0" destOrd="0" parTransId="{187FCF50-7438-46F7-959D-DDDC21D49ED4}" sibTransId="{0FCF10E6-2C67-470C-9F10-A1944DE55259}"/>
    <dgm:cxn modelId="{2E5D0367-CB11-49F8-B887-2F9207776F48}" type="presOf" srcId="{ABE6929B-A5B5-4964-948A-A0556B6F95FE}" destId="{FB11B7FC-6763-42A2-B6A1-8A5526E5158E}" srcOrd="0" destOrd="0" presId="urn:microsoft.com/office/officeart/2005/8/layout/hierarchy1"/>
    <dgm:cxn modelId="{B6B59784-BBC3-4F09-85FD-2B4D88F23904}" type="presParOf" srcId="{A2C177DB-D028-4ADC-AF10-3FA0F23194D8}" destId="{82067661-C911-443B-A5E4-3D8F8C9D27C5}" srcOrd="0" destOrd="0" presId="urn:microsoft.com/office/officeart/2005/8/layout/hierarchy1"/>
    <dgm:cxn modelId="{89CE5536-8F5A-4AB3-8C71-124527D7FFAF}" type="presParOf" srcId="{82067661-C911-443B-A5E4-3D8F8C9D27C5}" destId="{C93632DA-5506-4A06-A8EC-4FB089759727}" srcOrd="0" destOrd="0" presId="urn:microsoft.com/office/officeart/2005/8/layout/hierarchy1"/>
    <dgm:cxn modelId="{C594DF11-E3C7-4CEA-9EA7-B571D2518063}" type="presParOf" srcId="{C93632DA-5506-4A06-A8EC-4FB089759727}" destId="{B7503EBD-0FD7-4821-B4C2-F539B7A21C0D}" srcOrd="0" destOrd="0" presId="urn:microsoft.com/office/officeart/2005/8/layout/hierarchy1"/>
    <dgm:cxn modelId="{78ABDBDA-D007-4AF5-95BC-8D385C2F8A08}" type="presParOf" srcId="{C93632DA-5506-4A06-A8EC-4FB089759727}" destId="{FAD1E517-F295-4885-82A7-6ABA80FF773E}" srcOrd="1" destOrd="0" presId="urn:microsoft.com/office/officeart/2005/8/layout/hierarchy1"/>
    <dgm:cxn modelId="{61E33C1D-9220-4E2A-85A2-396B8BD067D0}" type="presParOf" srcId="{82067661-C911-443B-A5E4-3D8F8C9D27C5}" destId="{E44D80AB-ECBD-45F7-99BB-F3E62D7D4B45}" srcOrd="1" destOrd="0" presId="urn:microsoft.com/office/officeart/2005/8/layout/hierarchy1"/>
    <dgm:cxn modelId="{424DF705-DABD-488E-BFC8-F1C8CAE60BAC}" type="presParOf" srcId="{E44D80AB-ECBD-45F7-99BB-F3E62D7D4B45}" destId="{1F71679D-03BC-4964-9CE4-A6A1995C7F48}" srcOrd="0" destOrd="0" presId="urn:microsoft.com/office/officeart/2005/8/layout/hierarchy1"/>
    <dgm:cxn modelId="{8B232102-02FB-48FC-AF67-0263F20C78E6}" type="presParOf" srcId="{E44D80AB-ECBD-45F7-99BB-F3E62D7D4B45}" destId="{2A8AF769-B62B-4AC8-91AD-5C319628F20A}" srcOrd="1" destOrd="0" presId="urn:microsoft.com/office/officeart/2005/8/layout/hierarchy1"/>
    <dgm:cxn modelId="{B8A9F36D-F438-424C-B9EA-203DC757404C}" type="presParOf" srcId="{2A8AF769-B62B-4AC8-91AD-5C319628F20A}" destId="{9BA1DFCC-BA11-4615-A8AE-25D6A7E1AAD4}" srcOrd="0" destOrd="0" presId="urn:microsoft.com/office/officeart/2005/8/layout/hierarchy1"/>
    <dgm:cxn modelId="{85E48036-5089-4704-A864-1A9D29D59F86}" type="presParOf" srcId="{9BA1DFCC-BA11-4615-A8AE-25D6A7E1AAD4}" destId="{6C144371-0525-414A-8B5A-C410250774D3}" srcOrd="0" destOrd="0" presId="urn:microsoft.com/office/officeart/2005/8/layout/hierarchy1"/>
    <dgm:cxn modelId="{0FF2F449-AB22-4310-AB06-4182B5525FB6}" type="presParOf" srcId="{9BA1DFCC-BA11-4615-A8AE-25D6A7E1AAD4}" destId="{269DBAD1-FB97-4198-9E60-9C66B56791EB}" srcOrd="1" destOrd="0" presId="urn:microsoft.com/office/officeart/2005/8/layout/hierarchy1"/>
    <dgm:cxn modelId="{B7C5BB54-B84C-41BC-B9B1-3AC6B502D40B}" type="presParOf" srcId="{2A8AF769-B62B-4AC8-91AD-5C319628F20A}" destId="{E9CBC6A6-93BA-4C7E-B0CC-A1959672F3C4}" srcOrd="1" destOrd="0" presId="urn:microsoft.com/office/officeart/2005/8/layout/hierarchy1"/>
    <dgm:cxn modelId="{E10B647D-D695-4B0D-9DFF-97043E4F2341}" type="presParOf" srcId="{E9CBC6A6-93BA-4C7E-B0CC-A1959672F3C4}" destId="{6DB22826-0B15-4A14-8D47-8BE2C6648D6F}" srcOrd="0" destOrd="0" presId="urn:microsoft.com/office/officeart/2005/8/layout/hierarchy1"/>
    <dgm:cxn modelId="{673BB0A9-9F45-4BA7-8FD1-FAA136E1E975}" type="presParOf" srcId="{E9CBC6A6-93BA-4C7E-B0CC-A1959672F3C4}" destId="{E4BDAF17-24B5-4A28-B163-FC433B710C07}" srcOrd="1" destOrd="0" presId="urn:microsoft.com/office/officeart/2005/8/layout/hierarchy1"/>
    <dgm:cxn modelId="{21D64E6C-7D27-4A6C-99D5-D8BAFCBC32BB}" type="presParOf" srcId="{E4BDAF17-24B5-4A28-B163-FC433B710C07}" destId="{5AAB7819-10B7-4BDE-A801-AC9EB3C9E1BE}" srcOrd="0" destOrd="0" presId="urn:microsoft.com/office/officeart/2005/8/layout/hierarchy1"/>
    <dgm:cxn modelId="{16C4EEC5-A8B9-404B-B899-63AE7AA92C8D}" type="presParOf" srcId="{5AAB7819-10B7-4BDE-A801-AC9EB3C9E1BE}" destId="{F6D5728A-778B-4B04-A3CA-FAD64633D600}" srcOrd="0" destOrd="0" presId="urn:microsoft.com/office/officeart/2005/8/layout/hierarchy1"/>
    <dgm:cxn modelId="{2F24023D-16A5-4659-BA4E-6E873BFFBCBE}" type="presParOf" srcId="{5AAB7819-10B7-4BDE-A801-AC9EB3C9E1BE}" destId="{A6B22312-BB2E-4657-A6BE-FCCB20C3874F}" srcOrd="1" destOrd="0" presId="urn:microsoft.com/office/officeart/2005/8/layout/hierarchy1"/>
    <dgm:cxn modelId="{8700B785-BCCC-41C3-A730-8E2FB0F52378}" type="presParOf" srcId="{E4BDAF17-24B5-4A28-B163-FC433B710C07}" destId="{E57D4C69-73DB-4C8B-9833-B73446E05D89}" srcOrd="1" destOrd="0" presId="urn:microsoft.com/office/officeart/2005/8/layout/hierarchy1"/>
    <dgm:cxn modelId="{C7214F50-47C6-438C-8ED8-60D6373D21E1}" type="presParOf" srcId="{E57D4C69-73DB-4C8B-9833-B73446E05D89}" destId="{D273B16C-2720-4009-8C51-4B503EAB0541}" srcOrd="0" destOrd="0" presId="urn:microsoft.com/office/officeart/2005/8/layout/hierarchy1"/>
    <dgm:cxn modelId="{B7559616-3776-4F63-A3A4-2CC9E781DB63}" type="presParOf" srcId="{E57D4C69-73DB-4C8B-9833-B73446E05D89}" destId="{EF09555A-A85B-4F10-A6C4-9D6F6ED49239}" srcOrd="1" destOrd="0" presId="urn:microsoft.com/office/officeart/2005/8/layout/hierarchy1"/>
    <dgm:cxn modelId="{583D3981-1262-4890-A9FE-9F30388C9883}" type="presParOf" srcId="{EF09555A-A85B-4F10-A6C4-9D6F6ED49239}" destId="{88BD8FBD-647C-4479-9BF0-6F4C77580390}" srcOrd="0" destOrd="0" presId="urn:microsoft.com/office/officeart/2005/8/layout/hierarchy1"/>
    <dgm:cxn modelId="{D796CD42-404D-4A7E-B27A-238868E12C4F}" type="presParOf" srcId="{88BD8FBD-647C-4479-9BF0-6F4C77580390}" destId="{DB38DBEB-4E7F-4CA1-8E80-FFF2B6589580}" srcOrd="0" destOrd="0" presId="urn:microsoft.com/office/officeart/2005/8/layout/hierarchy1"/>
    <dgm:cxn modelId="{E78F8F21-9212-4393-8E83-C21E5A892CF6}" type="presParOf" srcId="{88BD8FBD-647C-4479-9BF0-6F4C77580390}" destId="{76A3074D-0391-4939-9AE9-67AD3EE55701}" srcOrd="1" destOrd="0" presId="urn:microsoft.com/office/officeart/2005/8/layout/hierarchy1"/>
    <dgm:cxn modelId="{92770EEE-CB02-4B79-B46E-311D001BFCD1}" type="presParOf" srcId="{EF09555A-A85B-4F10-A6C4-9D6F6ED49239}" destId="{D1FC5836-B763-41B3-8889-86239667191D}" srcOrd="1" destOrd="0" presId="urn:microsoft.com/office/officeart/2005/8/layout/hierarchy1"/>
    <dgm:cxn modelId="{CBE68AA0-063A-4638-B110-44AE008ACBBF}" type="presParOf" srcId="{E57D4C69-73DB-4C8B-9833-B73446E05D89}" destId="{38ACE472-6980-4B8F-B27B-C49E4810CAE5}" srcOrd="2" destOrd="0" presId="urn:microsoft.com/office/officeart/2005/8/layout/hierarchy1"/>
    <dgm:cxn modelId="{891535C4-4EB1-4639-B75C-284EEE0956A9}" type="presParOf" srcId="{E57D4C69-73DB-4C8B-9833-B73446E05D89}" destId="{158362C9-AE83-40E2-9B3A-36737E18758D}" srcOrd="3" destOrd="0" presId="urn:microsoft.com/office/officeart/2005/8/layout/hierarchy1"/>
    <dgm:cxn modelId="{51BA26C3-F1A8-483B-BD9D-95723618BB10}" type="presParOf" srcId="{158362C9-AE83-40E2-9B3A-36737E18758D}" destId="{14797485-EE96-486C-BFC1-6AED4CD3A482}" srcOrd="0" destOrd="0" presId="urn:microsoft.com/office/officeart/2005/8/layout/hierarchy1"/>
    <dgm:cxn modelId="{09832C2D-FDC6-4106-9F15-8A3446C841F9}" type="presParOf" srcId="{14797485-EE96-486C-BFC1-6AED4CD3A482}" destId="{1B8791E4-3B75-4D0D-A150-193BCBE0FD35}" srcOrd="0" destOrd="0" presId="urn:microsoft.com/office/officeart/2005/8/layout/hierarchy1"/>
    <dgm:cxn modelId="{43B0FDC8-8FF3-4BD9-B7B7-750EA726F26A}" type="presParOf" srcId="{14797485-EE96-486C-BFC1-6AED4CD3A482}" destId="{448B8BE3-3469-4231-A6CE-989D3701C1A8}" srcOrd="1" destOrd="0" presId="urn:microsoft.com/office/officeart/2005/8/layout/hierarchy1"/>
    <dgm:cxn modelId="{725C0C10-AD59-494C-9CCF-F8034190D466}" type="presParOf" srcId="{158362C9-AE83-40E2-9B3A-36737E18758D}" destId="{AB51DECE-C769-457C-ABFD-1213D4DE8460}" srcOrd="1" destOrd="0" presId="urn:microsoft.com/office/officeart/2005/8/layout/hierarchy1"/>
    <dgm:cxn modelId="{E009616E-F2CB-4850-9C16-7CD28E4115D0}" type="presParOf" srcId="{E57D4C69-73DB-4C8B-9833-B73446E05D89}" destId="{9294295E-54A5-4777-8950-128C0938B5DE}" srcOrd="4" destOrd="0" presId="urn:microsoft.com/office/officeart/2005/8/layout/hierarchy1"/>
    <dgm:cxn modelId="{77DFC6EA-C273-4AEE-AD3E-A3A646A67CBF}" type="presParOf" srcId="{E57D4C69-73DB-4C8B-9833-B73446E05D89}" destId="{1D37FB01-D639-4CE1-99A5-C3667C5C65DC}" srcOrd="5" destOrd="0" presId="urn:microsoft.com/office/officeart/2005/8/layout/hierarchy1"/>
    <dgm:cxn modelId="{5BB85D3D-3F40-4EE2-BF71-54B76947F4CC}" type="presParOf" srcId="{1D37FB01-D639-4CE1-99A5-C3667C5C65DC}" destId="{AA9D095A-66E3-400F-9260-9115E719BBD3}" srcOrd="0" destOrd="0" presId="urn:microsoft.com/office/officeart/2005/8/layout/hierarchy1"/>
    <dgm:cxn modelId="{26A1AB99-4440-469C-95BA-C30A1E49215F}" type="presParOf" srcId="{AA9D095A-66E3-400F-9260-9115E719BBD3}" destId="{627CD44D-9738-4C3C-A5A2-3928DEA26197}" srcOrd="0" destOrd="0" presId="urn:microsoft.com/office/officeart/2005/8/layout/hierarchy1"/>
    <dgm:cxn modelId="{7137F54B-A8DB-4562-8EEA-796E618D6D03}" type="presParOf" srcId="{AA9D095A-66E3-400F-9260-9115E719BBD3}" destId="{40E12B65-A9A6-477B-ACB4-B43E14548D62}" srcOrd="1" destOrd="0" presId="urn:microsoft.com/office/officeart/2005/8/layout/hierarchy1"/>
    <dgm:cxn modelId="{C396C7A0-BF24-4B08-AE3B-E61920989076}" type="presParOf" srcId="{1D37FB01-D639-4CE1-99A5-C3667C5C65DC}" destId="{7BFDB3B8-A661-4DB8-BDF4-B51DB649323C}" srcOrd="1" destOrd="0" presId="urn:microsoft.com/office/officeart/2005/8/layout/hierarchy1"/>
    <dgm:cxn modelId="{D17962BF-67A2-4CF1-AFF1-F24866F1B02D}" type="presParOf" srcId="{7BFDB3B8-A661-4DB8-BDF4-B51DB649323C}" destId="{17A37C20-160E-434F-8D97-D1232100165E}" srcOrd="0" destOrd="0" presId="urn:microsoft.com/office/officeart/2005/8/layout/hierarchy1"/>
    <dgm:cxn modelId="{444DDBDB-1BB4-45A0-B7FD-FA53908C4133}" type="presParOf" srcId="{7BFDB3B8-A661-4DB8-BDF4-B51DB649323C}" destId="{7F038F9D-B3CB-41B0-A281-D2301F1B144B}" srcOrd="1" destOrd="0" presId="urn:microsoft.com/office/officeart/2005/8/layout/hierarchy1"/>
    <dgm:cxn modelId="{130EC9B2-F708-4DA9-83EA-0C9272444A98}" type="presParOf" srcId="{7F038F9D-B3CB-41B0-A281-D2301F1B144B}" destId="{C6D3444D-23EF-4CAC-9141-FAD579676E6F}" srcOrd="0" destOrd="0" presId="urn:microsoft.com/office/officeart/2005/8/layout/hierarchy1"/>
    <dgm:cxn modelId="{907B07AD-BE83-4F6D-9D42-109626298626}" type="presParOf" srcId="{C6D3444D-23EF-4CAC-9141-FAD579676E6F}" destId="{642837E3-BD3C-41D5-A0AB-0CBCABDDE46C}" srcOrd="0" destOrd="0" presId="urn:microsoft.com/office/officeart/2005/8/layout/hierarchy1"/>
    <dgm:cxn modelId="{513CE462-A33E-439F-B928-BC56D8DE5233}" type="presParOf" srcId="{C6D3444D-23EF-4CAC-9141-FAD579676E6F}" destId="{0DA61352-916C-4677-AE95-0DEB2BAD51E8}" srcOrd="1" destOrd="0" presId="urn:microsoft.com/office/officeart/2005/8/layout/hierarchy1"/>
    <dgm:cxn modelId="{7121D28A-84E7-4381-9542-B5A31FC67A5D}" type="presParOf" srcId="{7F038F9D-B3CB-41B0-A281-D2301F1B144B}" destId="{BC7BD94D-0BED-4682-93D0-5BB9E7EE526F}" srcOrd="1" destOrd="0" presId="urn:microsoft.com/office/officeart/2005/8/layout/hierarchy1"/>
    <dgm:cxn modelId="{85C0AA52-070D-44D3-856A-6D1C6E5A6AAD}" type="presParOf" srcId="{E57D4C69-73DB-4C8B-9833-B73446E05D89}" destId="{113B4716-06D2-4757-B5AA-A703D2DA6784}" srcOrd="6" destOrd="0" presId="urn:microsoft.com/office/officeart/2005/8/layout/hierarchy1"/>
    <dgm:cxn modelId="{5BCB0617-75E9-47EB-B2FE-ABDC9505C8E4}" type="presParOf" srcId="{E57D4C69-73DB-4C8B-9833-B73446E05D89}" destId="{CA6D469A-3F4F-4EE2-B295-5AB877B547A1}" srcOrd="7" destOrd="0" presId="urn:microsoft.com/office/officeart/2005/8/layout/hierarchy1"/>
    <dgm:cxn modelId="{8B54E87D-4908-416E-ACD0-21EB40173D5F}" type="presParOf" srcId="{CA6D469A-3F4F-4EE2-B295-5AB877B547A1}" destId="{9A57FE33-4C4B-4834-9A91-ECB66FAFA28D}" srcOrd="0" destOrd="0" presId="urn:microsoft.com/office/officeart/2005/8/layout/hierarchy1"/>
    <dgm:cxn modelId="{C0596C52-6741-4F60-82AB-B0001B57F405}" type="presParOf" srcId="{9A57FE33-4C4B-4834-9A91-ECB66FAFA28D}" destId="{6EF8E7B4-5764-44D8-92FA-6091CA4B6EC9}" srcOrd="0" destOrd="0" presId="urn:microsoft.com/office/officeart/2005/8/layout/hierarchy1"/>
    <dgm:cxn modelId="{2A262529-909A-4883-ADD4-D95D0ED00F5D}" type="presParOf" srcId="{9A57FE33-4C4B-4834-9A91-ECB66FAFA28D}" destId="{22DC8B0F-04B5-4844-B7DE-F4FE20476C77}" srcOrd="1" destOrd="0" presId="urn:microsoft.com/office/officeart/2005/8/layout/hierarchy1"/>
    <dgm:cxn modelId="{7CC1C692-BD33-4438-8B56-75498B25DF66}" type="presParOf" srcId="{CA6D469A-3F4F-4EE2-B295-5AB877B547A1}" destId="{F1101C20-54C7-44B8-9124-747A103BFC82}" srcOrd="1" destOrd="0" presId="urn:microsoft.com/office/officeart/2005/8/layout/hierarchy1"/>
    <dgm:cxn modelId="{F920D02F-8B53-4F9D-97C8-3CB207D8E02C}" type="presParOf" srcId="{E57D4C69-73DB-4C8B-9833-B73446E05D89}" destId="{C27FC9DF-81E9-4B38-BE86-06D68CD2FE71}" srcOrd="8" destOrd="0" presId="urn:microsoft.com/office/officeart/2005/8/layout/hierarchy1"/>
    <dgm:cxn modelId="{6D8F1ECB-5D13-429C-AC23-DC25A0970111}" type="presParOf" srcId="{E57D4C69-73DB-4C8B-9833-B73446E05D89}" destId="{E69DDCCD-0F84-4A0B-A4A5-D3ADA0CD2D64}" srcOrd="9" destOrd="0" presId="urn:microsoft.com/office/officeart/2005/8/layout/hierarchy1"/>
    <dgm:cxn modelId="{AC37F963-1BAD-4C61-BD58-6F888071F420}" type="presParOf" srcId="{E69DDCCD-0F84-4A0B-A4A5-D3ADA0CD2D64}" destId="{7DF3DACE-CC35-4657-89A5-B266B9BDEBDA}" srcOrd="0" destOrd="0" presId="urn:microsoft.com/office/officeart/2005/8/layout/hierarchy1"/>
    <dgm:cxn modelId="{FF311F1C-05E2-48D4-A552-4FFE9DC31489}" type="presParOf" srcId="{7DF3DACE-CC35-4657-89A5-B266B9BDEBDA}" destId="{BCD539E3-4F68-4DF0-BCDD-307FAEC569A5}" srcOrd="0" destOrd="0" presId="urn:microsoft.com/office/officeart/2005/8/layout/hierarchy1"/>
    <dgm:cxn modelId="{F218562D-C2E6-4E9C-96DC-3EE8B519F052}" type="presParOf" srcId="{7DF3DACE-CC35-4657-89A5-B266B9BDEBDA}" destId="{ED13EC78-037D-402B-B6A8-1DB022CE5360}" srcOrd="1" destOrd="0" presId="urn:microsoft.com/office/officeart/2005/8/layout/hierarchy1"/>
    <dgm:cxn modelId="{2CABD12A-571E-4398-891A-9162F70E42D1}" type="presParOf" srcId="{E69DDCCD-0F84-4A0B-A4A5-D3ADA0CD2D64}" destId="{27E33D57-038A-4F33-BA91-874A43866895}" srcOrd="1" destOrd="0" presId="urn:microsoft.com/office/officeart/2005/8/layout/hierarchy1"/>
    <dgm:cxn modelId="{2FF5CB1F-93D8-49D9-AFC4-B15B5694D336}" type="presParOf" srcId="{A2C177DB-D028-4ADC-AF10-3FA0F23194D8}" destId="{F3F787B4-D8F5-4768-ACF8-65A244B13975}" srcOrd="1" destOrd="0" presId="urn:microsoft.com/office/officeart/2005/8/layout/hierarchy1"/>
    <dgm:cxn modelId="{BB6B1CD5-8437-4B59-8D90-668407E9E23A}" type="presParOf" srcId="{F3F787B4-D8F5-4768-ACF8-65A244B13975}" destId="{34DD3BE2-A1E9-4599-A9B5-26D925F5A0CA}" srcOrd="0" destOrd="0" presId="urn:microsoft.com/office/officeart/2005/8/layout/hierarchy1"/>
    <dgm:cxn modelId="{BE91B321-B137-4603-85D6-E04F727D53CD}" type="presParOf" srcId="{34DD3BE2-A1E9-4599-A9B5-26D925F5A0CA}" destId="{4B24E11A-9F30-4138-8510-1E18AF6B7A35}" srcOrd="0" destOrd="0" presId="urn:microsoft.com/office/officeart/2005/8/layout/hierarchy1"/>
    <dgm:cxn modelId="{E832A444-40AA-45B8-8CDB-BE46396066F3}" type="presParOf" srcId="{34DD3BE2-A1E9-4599-A9B5-26D925F5A0CA}" destId="{FB11B7FC-6763-42A2-B6A1-8A5526E5158E}" srcOrd="1" destOrd="0" presId="urn:microsoft.com/office/officeart/2005/8/layout/hierarchy1"/>
    <dgm:cxn modelId="{FD4C0A7B-2508-4026-BFF2-38408D09DC22}" type="presParOf" srcId="{F3F787B4-D8F5-4768-ACF8-65A244B13975}" destId="{A13005E5-578B-4103-BC19-20BBB41BC775}" srcOrd="1" destOrd="0" presId="urn:microsoft.com/office/officeart/2005/8/layout/hierarchy1"/>
    <dgm:cxn modelId="{53862BED-14CF-4031-AF6C-6E3A4FAE2885}" type="presParOf" srcId="{A2C177DB-D028-4ADC-AF10-3FA0F23194D8}" destId="{33DB208F-BD97-4920-8406-7F91164701DF}" srcOrd="2" destOrd="0" presId="urn:microsoft.com/office/officeart/2005/8/layout/hierarchy1"/>
    <dgm:cxn modelId="{A77D7748-A510-4C86-8BA9-73B38912180D}" type="presParOf" srcId="{33DB208F-BD97-4920-8406-7F91164701DF}" destId="{0E97E1B7-BAB9-472F-886B-BCAAC7D8FF73}" srcOrd="0" destOrd="0" presId="urn:microsoft.com/office/officeart/2005/8/layout/hierarchy1"/>
    <dgm:cxn modelId="{E4665ED2-B2E6-4233-A4E2-6F23CA313513}" type="presParOf" srcId="{0E97E1B7-BAB9-472F-886B-BCAAC7D8FF73}" destId="{9D2CAF1E-93C9-4C68-A51B-12DBA3EB7859}" srcOrd="0" destOrd="0" presId="urn:microsoft.com/office/officeart/2005/8/layout/hierarchy1"/>
    <dgm:cxn modelId="{B8423D99-606C-4916-842B-E212066E8369}" type="presParOf" srcId="{0E97E1B7-BAB9-472F-886B-BCAAC7D8FF73}" destId="{8E8820B4-5535-4437-9510-638303331C2F}" srcOrd="1" destOrd="0" presId="urn:microsoft.com/office/officeart/2005/8/layout/hierarchy1"/>
    <dgm:cxn modelId="{A37F3AAD-860D-400F-ACC1-40B03B844668}" type="presParOf" srcId="{33DB208F-BD97-4920-8406-7F91164701DF}" destId="{69D52263-A247-44D9-9FA3-8AF33AA89A61}" srcOrd="1" destOrd="0" presId="urn:microsoft.com/office/officeart/2005/8/layout/hierarchy1"/>
    <dgm:cxn modelId="{61CAAFEB-05C6-49EA-93F1-245494DF31E2}" type="presParOf" srcId="{A2C177DB-D028-4ADC-AF10-3FA0F23194D8}" destId="{50C5BE50-EC30-4D09-89AD-C0732EE8A562}" srcOrd="3" destOrd="0" presId="urn:microsoft.com/office/officeart/2005/8/layout/hierarchy1"/>
    <dgm:cxn modelId="{0E7F8936-0755-4093-867D-0C981F8459EC}" type="presParOf" srcId="{50C5BE50-EC30-4D09-89AD-C0732EE8A562}" destId="{180B6CD9-7B06-407C-85B3-6A076B02609D}" srcOrd="0" destOrd="0" presId="urn:microsoft.com/office/officeart/2005/8/layout/hierarchy1"/>
    <dgm:cxn modelId="{835A9C6A-B834-49DD-AC0E-12F51FF69195}" type="presParOf" srcId="{180B6CD9-7B06-407C-85B3-6A076B02609D}" destId="{B90DA496-B556-40D0-A12A-695188A62E98}" srcOrd="0" destOrd="0" presId="urn:microsoft.com/office/officeart/2005/8/layout/hierarchy1"/>
    <dgm:cxn modelId="{83BAC45C-E08E-4483-9F52-C732E6432CA4}" type="presParOf" srcId="{180B6CD9-7B06-407C-85B3-6A076B02609D}" destId="{066975D7-B240-40D3-8BA4-3611D52DA3F7}" srcOrd="1" destOrd="0" presId="urn:microsoft.com/office/officeart/2005/8/layout/hierarchy1"/>
    <dgm:cxn modelId="{9D1D11CA-512D-4991-A269-5FAAAEEA766E}" type="presParOf" srcId="{50C5BE50-EC30-4D09-89AD-C0732EE8A562}" destId="{0C72C5E0-8B5D-4DDD-94D7-C11EB31F05C8}" srcOrd="1" destOrd="0" presId="urn:microsoft.com/office/officeart/2005/8/layout/hierarchy1"/>
    <dgm:cxn modelId="{AEC2D242-5610-4593-AFB4-EF9352E0E99D}" type="presParOf" srcId="{A2C177DB-D028-4ADC-AF10-3FA0F23194D8}" destId="{98D2FC7F-C9FD-420A-9D91-DB446B7B7C5D}" srcOrd="4" destOrd="0" presId="urn:microsoft.com/office/officeart/2005/8/layout/hierarchy1"/>
    <dgm:cxn modelId="{C30AC9F1-05CB-4151-B976-3CFA7535659E}" type="presParOf" srcId="{98D2FC7F-C9FD-420A-9D91-DB446B7B7C5D}" destId="{934FD081-0AE5-4216-850B-AB9F9B59D69C}" srcOrd="0" destOrd="0" presId="urn:microsoft.com/office/officeart/2005/8/layout/hierarchy1"/>
    <dgm:cxn modelId="{FB9C08DE-C8A6-4D0D-AE2C-D4A0FD4DF7F2}" type="presParOf" srcId="{934FD081-0AE5-4216-850B-AB9F9B59D69C}" destId="{5B73D149-0589-4041-AE1F-D341158CE4E2}" srcOrd="0" destOrd="0" presId="urn:microsoft.com/office/officeart/2005/8/layout/hierarchy1"/>
    <dgm:cxn modelId="{33553AFF-30C2-40AC-8377-AE6531F09C31}" type="presParOf" srcId="{934FD081-0AE5-4216-850B-AB9F9B59D69C}" destId="{376B6C97-DD73-4421-88DE-97B6581598E3}" srcOrd="1" destOrd="0" presId="urn:microsoft.com/office/officeart/2005/8/layout/hierarchy1"/>
    <dgm:cxn modelId="{A6866C90-1672-4B8C-BD54-7D18463BD46A}" type="presParOf" srcId="{98D2FC7F-C9FD-420A-9D91-DB446B7B7C5D}" destId="{1FF94E27-4984-46DD-A4C7-F441C707C1F2}" srcOrd="1" destOrd="0" presId="urn:microsoft.com/office/officeart/2005/8/layout/hierarchy1"/>
    <dgm:cxn modelId="{F4E0342F-3F6C-4B58-B622-4D3F6C9D07FB}" type="presParOf" srcId="{A2C177DB-D028-4ADC-AF10-3FA0F23194D8}" destId="{36595FD6-D6D1-44CC-B813-402A3F2982DB}" srcOrd="5" destOrd="0" presId="urn:microsoft.com/office/officeart/2005/8/layout/hierarchy1"/>
    <dgm:cxn modelId="{75FC7046-238D-4886-B5DC-774F65074ED9}" type="presParOf" srcId="{36595FD6-D6D1-44CC-B813-402A3F2982DB}" destId="{8FDEFC0C-E18B-4A60-BCA1-57526996C899}" srcOrd="0" destOrd="0" presId="urn:microsoft.com/office/officeart/2005/8/layout/hierarchy1"/>
    <dgm:cxn modelId="{4A953CAB-54FE-4967-ACEC-9610686E7617}" type="presParOf" srcId="{8FDEFC0C-E18B-4A60-BCA1-57526996C899}" destId="{F6E8CC07-842A-415B-A698-E9F820CDE459}" srcOrd="0" destOrd="0" presId="urn:microsoft.com/office/officeart/2005/8/layout/hierarchy1"/>
    <dgm:cxn modelId="{1C9CEA3C-5FFC-41E4-96CD-4AFF2F0AFA5A}" type="presParOf" srcId="{8FDEFC0C-E18B-4A60-BCA1-57526996C899}" destId="{6C7723E3-C9EC-4EC0-A2AF-D1D7A2165462}" srcOrd="1" destOrd="0" presId="urn:microsoft.com/office/officeart/2005/8/layout/hierarchy1"/>
    <dgm:cxn modelId="{945B4D38-0EC5-4652-BDDD-1AA11E6D7E44}" type="presParOf" srcId="{36595FD6-D6D1-44CC-B813-402A3F2982DB}" destId="{C0123214-A7AA-4287-A7E3-34782D69DFBA}"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7FC9DF-81E9-4B38-BE86-06D68CD2FE71}">
      <dsp:nvSpPr>
        <dsp:cNvPr id="0" name=""/>
        <dsp:cNvSpPr/>
      </dsp:nvSpPr>
      <dsp:spPr>
        <a:xfrm>
          <a:off x="3475137" y="3608597"/>
          <a:ext cx="2930041" cy="593052"/>
        </a:xfrm>
        <a:custGeom>
          <a:avLst/>
          <a:gdLst/>
          <a:ahLst/>
          <a:cxnLst/>
          <a:rect l="0" t="0" r="0" b="0"/>
          <a:pathLst>
            <a:path>
              <a:moveTo>
                <a:pt x="0" y="0"/>
              </a:moveTo>
              <a:lnTo>
                <a:pt x="0" y="531995"/>
              </a:lnTo>
              <a:lnTo>
                <a:pt x="2930041" y="531995"/>
              </a:lnTo>
              <a:lnTo>
                <a:pt x="2930041" y="5930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13B4716-06D2-4757-B5AA-A703D2DA6784}">
      <dsp:nvSpPr>
        <dsp:cNvPr id="0" name=""/>
        <dsp:cNvSpPr/>
      </dsp:nvSpPr>
      <dsp:spPr>
        <a:xfrm>
          <a:off x="3475137" y="3608597"/>
          <a:ext cx="1516541" cy="563057"/>
        </a:xfrm>
        <a:custGeom>
          <a:avLst/>
          <a:gdLst/>
          <a:ahLst/>
          <a:cxnLst/>
          <a:rect l="0" t="0" r="0" b="0"/>
          <a:pathLst>
            <a:path>
              <a:moveTo>
                <a:pt x="0" y="0"/>
              </a:moveTo>
              <a:lnTo>
                <a:pt x="0" y="501999"/>
              </a:lnTo>
              <a:lnTo>
                <a:pt x="1516541" y="501999"/>
              </a:lnTo>
              <a:lnTo>
                <a:pt x="1516541" y="5630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A37C20-160E-434F-8D97-D1232100165E}">
      <dsp:nvSpPr>
        <dsp:cNvPr id="0" name=""/>
        <dsp:cNvSpPr/>
      </dsp:nvSpPr>
      <dsp:spPr>
        <a:xfrm>
          <a:off x="3578179" y="4544456"/>
          <a:ext cx="267439" cy="91440"/>
        </a:xfrm>
        <a:custGeom>
          <a:avLst/>
          <a:gdLst/>
          <a:ahLst/>
          <a:cxnLst/>
          <a:rect l="0" t="0" r="0" b="0"/>
          <a:pathLst>
            <a:path>
              <a:moveTo>
                <a:pt x="0" y="45720"/>
              </a:moveTo>
              <a:lnTo>
                <a:pt x="0" y="64656"/>
              </a:lnTo>
              <a:lnTo>
                <a:pt x="267439" y="64656"/>
              </a:lnTo>
              <a:lnTo>
                <a:pt x="267439" y="12571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94295E-54A5-4777-8950-128C0938B5DE}">
      <dsp:nvSpPr>
        <dsp:cNvPr id="0" name=""/>
        <dsp:cNvSpPr/>
      </dsp:nvSpPr>
      <dsp:spPr>
        <a:xfrm>
          <a:off x="3475137" y="3608597"/>
          <a:ext cx="103042" cy="563057"/>
        </a:xfrm>
        <a:custGeom>
          <a:avLst/>
          <a:gdLst/>
          <a:ahLst/>
          <a:cxnLst/>
          <a:rect l="0" t="0" r="0" b="0"/>
          <a:pathLst>
            <a:path>
              <a:moveTo>
                <a:pt x="0" y="0"/>
              </a:moveTo>
              <a:lnTo>
                <a:pt x="0" y="501999"/>
              </a:lnTo>
              <a:lnTo>
                <a:pt x="103042" y="501999"/>
              </a:lnTo>
              <a:lnTo>
                <a:pt x="103042" y="5630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ACE472-6980-4B8F-B27B-C49E4810CAE5}">
      <dsp:nvSpPr>
        <dsp:cNvPr id="0" name=""/>
        <dsp:cNvSpPr/>
      </dsp:nvSpPr>
      <dsp:spPr>
        <a:xfrm>
          <a:off x="2485933" y="3608597"/>
          <a:ext cx="989203" cy="563057"/>
        </a:xfrm>
        <a:custGeom>
          <a:avLst/>
          <a:gdLst/>
          <a:ahLst/>
          <a:cxnLst/>
          <a:rect l="0" t="0" r="0" b="0"/>
          <a:pathLst>
            <a:path>
              <a:moveTo>
                <a:pt x="989203" y="0"/>
              </a:moveTo>
              <a:lnTo>
                <a:pt x="989203" y="501999"/>
              </a:lnTo>
              <a:lnTo>
                <a:pt x="0" y="501999"/>
              </a:lnTo>
              <a:lnTo>
                <a:pt x="0" y="56305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73B16C-2720-4009-8C51-4B503EAB0541}">
      <dsp:nvSpPr>
        <dsp:cNvPr id="0" name=""/>
        <dsp:cNvSpPr/>
      </dsp:nvSpPr>
      <dsp:spPr>
        <a:xfrm>
          <a:off x="1457935" y="3608597"/>
          <a:ext cx="2017201" cy="561826"/>
        </a:xfrm>
        <a:custGeom>
          <a:avLst/>
          <a:gdLst/>
          <a:ahLst/>
          <a:cxnLst/>
          <a:rect l="0" t="0" r="0" b="0"/>
          <a:pathLst>
            <a:path>
              <a:moveTo>
                <a:pt x="2017201" y="0"/>
              </a:moveTo>
              <a:lnTo>
                <a:pt x="2017201" y="500769"/>
              </a:lnTo>
              <a:lnTo>
                <a:pt x="0" y="500769"/>
              </a:lnTo>
              <a:lnTo>
                <a:pt x="0" y="5618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B22826-0B15-4A14-8D47-8BE2C6648D6F}">
      <dsp:nvSpPr>
        <dsp:cNvPr id="0" name=""/>
        <dsp:cNvSpPr/>
      </dsp:nvSpPr>
      <dsp:spPr>
        <a:xfrm>
          <a:off x="3429417" y="1496363"/>
          <a:ext cx="91440" cy="1295994"/>
        </a:xfrm>
        <a:custGeom>
          <a:avLst/>
          <a:gdLst/>
          <a:ahLst/>
          <a:cxnLst/>
          <a:rect l="0" t="0" r="0" b="0"/>
          <a:pathLst>
            <a:path>
              <a:moveTo>
                <a:pt x="48442" y="0"/>
              </a:moveTo>
              <a:lnTo>
                <a:pt x="48442" y="1234936"/>
              </a:lnTo>
              <a:lnTo>
                <a:pt x="45720" y="1234936"/>
              </a:lnTo>
              <a:lnTo>
                <a:pt x="45720" y="129599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71679D-03BC-4964-9CE4-A6A1995C7F48}">
      <dsp:nvSpPr>
        <dsp:cNvPr id="0" name=""/>
        <dsp:cNvSpPr/>
      </dsp:nvSpPr>
      <dsp:spPr>
        <a:xfrm>
          <a:off x="3432139" y="490613"/>
          <a:ext cx="91440" cy="325952"/>
        </a:xfrm>
        <a:custGeom>
          <a:avLst/>
          <a:gdLst/>
          <a:ahLst/>
          <a:cxnLst/>
          <a:rect l="0" t="0" r="0" b="0"/>
          <a:pathLst>
            <a:path>
              <a:moveTo>
                <a:pt x="46800" y="0"/>
              </a:moveTo>
              <a:lnTo>
                <a:pt x="46800" y="264894"/>
              </a:lnTo>
              <a:lnTo>
                <a:pt x="45720" y="264894"/>
              </a:lnTo>
              <a:lnTo>
                <a:pt x="45720" y="32595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503EBD-0FD7-4821-B4C2-F539B7A21C0D}">
      <dsp:nvSpPr>
        <dsp:cNvPr id="0" name=""/>
        <dsp:cNvSpPr/>
      </dsp:nvSpPr>
      <dsp:spPr>
        <a:xfrm>
          <a:off x="2877256" y="-69570"/>
          <a:ext cx="1203367" cy="56018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D1E517-F295-4885-82A7-6ABA80FF773E}">
      <dsp:nvSpPr>
        <dsp:cNvPr id="0" name=""/>
        <dsp:cNvSpPr/>
      </dsp:nvSpPr>
      <dsp:spPr>
        <a:xfrm>
          <a:off x="2950488" y="0"/>
          <a:ext cx="1203367" cy="56018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n-GB" sz="1000" b="1" kern="1200" dirty="0" smtClean="0"/>
            <a:t>Government of the Republic of Serbia</a:t>
          </a:r>
          <a:endParaRPr lang="en-US" sz="1000" b="1" kern="1200" dirty="0"/>
        </a:p>
      </dsp:txBody>
      <dsp:txXfrm>
        <a:off x="2966895" y="16407"/>
        <a:ext cx="1170553" cy="527369"/>
      </dsp:txXfrm>
    </dsp:sp>
    <dsp:sp modelId="{6C144371-0525-414A-8B5A-C410250774D3}">
      <dsp:nvSpPr>
        <dsp:cNvPr id="0" name=""/>
        <dsp:cNvSpPr/>
      </dsp:nvSpPr>
      <dsp:spPr>
        <a:xfrm>
          <a:off x="2014428" y="816565"/>
          <a:ext cx="2926861" cy="67979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9DBAD1-FB97-4198-9E60-9C66B56791EB}">
      <dsp:nvSpPr>
        <dsp:cNvPr id="0" name=""/>
        <dsp:cNvSpPr/>
      </dsp:nvSpPr>
      <dsp:spPr>
        <a:xfrm>
          <a:off x="2087660" y="886136"/>
          <a:ext cx="2926861" cy="67979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smtClean="0"/>
            <a:t>Coordination Body </a:t>
          </a:r>
        </a:p>
        <a:p>
          <a:pPr lvl="0" algn="ctr" defTabSz="400050">
            <a:lnSpc>
              <a:spcPct val="90000"/>
            </a:lnSpc>
            <a:spcBef>
              <a:spcPct val="0"/>
            </a:spcBef>
            <a:spcAft>
              <a:spcPct val="35000"/>
            </a:spcAft>
          </a:pPr>
          <a:r>
            <a:rPr lang="en-GB" sz="900" u="sng" kern="1200" dirty="0" smtClean="0"/>
            <a:t>Members of the Government</a:t>
          </a:r>
          <a:endParaRPr lang="sr-Latn-CS" sz="900" u="sng" kern="1200" dirty="0" smtClean="0"/>
        </a:p>
        <a:p>
          <a:pPr lvl="0" algn="ctr" defTabSz="400050">
            <a:lnSpc>
              <a:spcPct val="90000"/>
            </a:lnSpc>
            <a:spcBef>
              <a:spcPct val="0"/>
            </a:spcBef>
            <a:spcAft>
              <a:spcPct val="35000"/>
            </a:spcAft>
          </a:pPr>
          <a:r>
            <a:rPr lang="en-GB" sz="900" u="none" kern="1200" dirty="0" smtClean="0"/>
            <a:t>Secretariat SEIO</a:t>
          </a:r>
          <a:endParaRPr lang="en-US" sz="900" u="none" kern="1200" dirty="0"/>
        </a:p>
      </dsp:txBody>
      <dsp:txXfrm>
        <a:off x="2107571" y="906047"/>
        <a:ext cx="2887039" cy="639975"/>
      </dsp:txXfrm>
    </dsp:sp>
    <dsp:sp modelId="{F6D5728A-778B-4B04-A3CA-FAD64633D600}">
      <dsp:nvSpPr>
        <dsp:cNvPr id="0" name=""/>
        <dsp:cNvSpPr/>
      </dsp:nvSpPr>
      <dsp:spPr>
        <a:xfrm>
          <a:off x="2113561" y="2792357"/>
          <a:ext cx="2723150" cy="8162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B22312-BB2E-4657-A6BE-FCCB20C3874F}">
      <dsp:nvSpPr>
        <dsp:cNvPr id="0" name=""/>
        <dsp:cNvSpPr/>
      </dsp:nvSpPr>
      <dsp:spPr>
        <a:xfrm>
          <a:off x="2186794" y="2861928"/>
          <a:ext cx="2723150" cy="81623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b="1" kern="1200" dirty="0" smtClean="0"/>
            <a:t>Council of the Coordination </a:t>
          </a:r>
          <a:r>
            <a:rPr lang="en-GB" sz="900" b="1" kern="1200" dirty="0" smtClean="0"/>
            <a:t>B</a:t>
          </a:r>
          <a:r>
            <a:rPr lang="sr-Latn-RS" sz="900" b="1" kern="1200" dirty="0" smtClean="0"/>
            <a:t>ody</a:t>
          </a:r>
        </a:p>
        <a:p>
          <a:pPr lvl="0" algn="ctr" defTabSz="400050">
            <a:lnSpc>
              <a:spcPct val="90000"/>
            </a:lnSpc>
            <a:spcBef>
              <a:spcPct val="0"/>
            </a:spcBef>
            <a:spcAft>
              <a:spcPct val="35000"/>
            </a:spcAft>
          </a:pPr>
          <a:r>
            <a:rPr lang="sr-Latn-RS" sz="900" u="sng" kern="1200" dirty="0" smtClean="0"/>
            <a:t>Members</a:t>
          </a:r>
          <a:r>
            <a:rPr lang="sr-Latn-RS" sz="900" kern="1200" dirty="0" smtClean="0"/>
            <a:t>: Heads of Negotiation Groups  </a:t>
          </a:r>
          <a:r>
            <a:rPr lang="en-US" sz="900" kern="1200" dirty="0" smtClean="0"/>
            <a:t>                    </a:t>
          </a:r>
          <a:r>
            <a:rPr lang="sr-Latn-RS" sz="900" kern="1200" dirty="0" smtClean="0"/>
            <a:t>(State Secretaries)</a:t>
          </a:r>
        </a:p>
        <a:p>
          <a:pPr lvl="0" algn="ctr" defTabSz="400050">
            <a:lnSpc>
              <a:spcPct val="90000"/>
            </a:lnSpc>
            <a:spcBef>
              <a:spcPct val="0"/>
            </a:spcBef>
            <a:spcAft>
              <a:spcPct val="35000"/>
            </a:spcAft>
          </a:pPr>
          <a:r>
            <a:rPr lang="sr-Latn-RS" sz="900" u="sng" kern="1200" dirty="0" smtClean="0"/>
            <a:t>Chair</a:t>
          </a:r>
          <a:r>
            <a:rPr lang="sr-Latn-RS" sz="900" kern="1200" dirty="0" smtClean="0"/>
            <a:t>: Minister for EU</a:t>
          </a:r>
          <a:endParaRPr lang="sr-Latn-CS" sz="900" kern="1200" dirty="0" smtClean="0"/>
        </a:p>
      </dsp:txBody>
      <dsp:txXfrm>
        <a:off x="2210701" y="2885835"/>
        <a:ext cx="2675336" cy="768425"/>
      </dsp:txXfrm>
    </dsp:sp>
    <dsp:sp modelId="{DB38DBEB-4E7F-4CA1-8E80-FFF2B6589580}">
      <dsp:nvSpPr>
        <dsp:cNvPr id="0" name=""/>
        <dsp:cNvSpPr/>
      </dsp:nvSpPr>
      <dsp:spPr>
        <a:xfrm>
          <a:off x="1128390" y="4170423"/>
          <a:ext cx="659090"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A3074D-0391-4939-9AE9-67AD3EE55701}">
      <dsp:nvSpPr>
        <dsp:cNvPr id="0" name=""/>
        <dsp:cNvSpPr/>
      </dsp:nvSpPr>
      <dsp:spPr>
        <a:xfrm>
          <a:off x="1201622" y="4239994"/>
          <a:ext cx="659090"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kern="1200" dirty="0" smtClean="0">
              <a:solidFill>
                <a:schemeClr val="tx1"/>
              </a:solidFill>
            </a:rPr>
            <a:t>NG</a:t>
          </a:r>
          <a:r>
            <a:rPr lang="sr-Cyrl-RS" sz="900" kern="1200" dirty="0" smtClean="0">
              <a:solidFill>
                <a:srgbClr val="FF0000"/>
              </a:solidFill>
            </a:rPr>
            <a:t> </a:t>
          </a:r>
          <a:r>
            <a:rPr lang="sr-Cyrl-RS" sz="900" kern="1200" dirty="0" smtClean="0"/>
            <a:t>1 </a:t>
          </a:r>
          <a:endParaRPr lang="sr-Latn-CS" sz="900" kern="1200" dirty="0" smtClean="0"/>
        </a:p>
      </dsp:txBody>
      <dsp:txXfrm>
        <a:off x="1213880" y="4252252"/>
        <a:ext cx="634574" cy="394006"/>
      </dsp:txXfrm>
    </dsp:sp>
    <dsp:sp modelId="{1B8791E4-3B75-4D0D-A150-193BCBE0FD35}">
      <dsp:nvSpPr>
        <dsp:cNvPr id="0" name=""/>
        <dsp:cNvSpPr/>
      </dsp:nvSpPr>
      <dsp:spPr>
        <a:xfrm>
          <a:off x="2156388" y="4171654"/>
          <a:ext cx="659090"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8B8BE3-3469-4231-A6CE-989D3701C1A8}">
      <dsp:nvSpPr>
        <dsp:cNvPr id="0" name=""/>
        <dsp:cNvSpPr/>
      </dsp:nvSpPr>
      <dsp:spPr>
        <a:xfrm>
          <a:off x="2229620" y="4241225"/>
          <a:ext cx="659090"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kern="1200" dirty="0" smtClean="0"/>
            <a:t>NG</a:t>
          </a:r>
          <a:r>
            <a:rPr lang="sr-Latn-CS" sz="900" kern="1200" dirty="0" smtClean="0"/>
            <a:t> 2</a:t>
          </a:r>
        </a:p>
      </dsp:txBody>
      <dsp:txXfrm>
        <a:off x="2241878" y="4253483"/>
        <a:ext cx="634574" cy="394006"/>
      </dsp:txXfrm>
    </dsp:sp>
    <dsp:sp modelId="{627CD44D-9738-4C3C-A5A2-3928DEA26197}">
      <dsp:nvSpPr>
        <dsp:cNvPr id="0" name=""/>
        <dsp:cNvSpPr/>
      </dsp:nvSpPr>
      <dsp:spPr>
        <a:xfrm>
          <a:off x="3248634" y="4171654"/>
          <a:ext cx="659090"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E12B65-A9A6-477B-ACB4-B43E14548D62}">
      <dsp:nvSpPr>
        <dsp:cNvPr id="0" name=""/>
        <dsp:cNvSpPr/>
      </dsp:nvSpPr>
      <dsp:spPr>
        <a:xfrm>
          <a:off x="3321866" y="4241225"/>
          <a:ext cx="659090"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kern="1200" dirty="0" smtClean="0"/>
            <a:t>NG</a:t>
          </a:r>
          <a:r>
            <a:rPr lang="sr-Latn-CS" sz="900" kern="1200" dirty="0" smtClean="0"/>
            <a:t> 3</a:t>
          </a:r>
          <a:r>
            <a:rPr lang="sr-Cyrl-RS" sz="900" kern="1200" dirty="0" smtClean="0"/>
            <a:t>...</a:t>
          </a:r>
          <a:endParaRPr lang="sr-Latn-CS" sz="900" kern="1200" dirty="0" smtClean="0"/>
        </a:p>
      </dsp:txBody>
      <dsp:txXfrm>
        <a:off x="3334124" y="4253483"/>
        <a:ext cx="634574" cy="394006"/>
      </dsp:txXfrm>
    </dsp:sp>
    <dsp:sp modelId="{642837E3-BD3C-41D5-A0AB-0CBCABDDE46C}">
      <dsp:nvSpPr>
        <dsp:cNvPr id="0" name=""/>
        <dsp:cNvSpPr/>
      </dsp:nvSpPr>
      <dsp:spPr>
        <a:xfrm>
          <a:off x="1845579" y="4670171"/>
          <a:ext cx="4000078"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A61352-916C-4677-AE95-0DEB2BAD51E8}">
      <dsp:nvSpPr>
        <dsp:cNvPr id="0" name=""/>
        <dsp:cNvSpPr/>
      </dsp:nvSpPr>
      <dsp:spPr>
        <a:xfrm>
          <a:off x="1918811" y="4739741"/>
          <a:ext cx="4000078"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sr-Latn-RS" sz="800" kern="1200" dirty="0" smtClean="0"/>
            <a:t>MINISTRIES </a:t>
          </a:r>
          <a:r>
            <a:rPr lang="sr-Latn-RS" sz="800" kern="1200" dirty="0" smtClean="0">
              <a:solidFill>
                <a:schemeClr val="tx1"/>
              </a:solidFill>
            </a:rPr>
            <a:t>AND SPECIAL ORGANI</a:t>
          </a:r>
          <a:r>
            <a:rPr lang="en-US" sz="800" kern="1200" dirty="0" smtClean="0">
              <a:solidFill>
                <a:schemeClr val="tx1"/>
              </a:solidFill>
            </a:rPr>
            <a:t>S</a:t>
          </a:r>
          <a:r>
            <a:rPr lang="sr-Latn-RS" sz="800" kern="1200" dirty="0" smtClean="0">
              <a:solidFill>
                <a:schemeClr val="tx1"/>
              </a:solidFill>
            </a:rPr>
            <a:t>ATIONS</a:t>
          </a:r>
          <a:endParaRPr lang="en-US" sz="800" kern="1200" dirty="0">
            <a:solidFill>
              <a:schemeClr val="tx1"/>
            </a:solidFill>
          </a:endParaRPr>
        </a:p>
      </dsp:txBody>
      <dsp:txXfrm>
        <a:off x="1931069" y="4751999"/>
        <a:ext cx="3975562" cy="394006"/>
      </dsp:txXfrm>
    </dsp:sp>
    <dsp:sp modelId="{6EF8E7B4-5764-44D8-92FA-6091CA4B6EC9}">
      <dsp:nvSpPr>
        <dsp:cNvPr id="0" name=""/>
        <dsp:cNvSpPr/>
      </dsp:nvSpPr>
      <dsp:spPr>
        <a:xfrm>
          <a:off x="4662133" y="4171654"/>
          <a:ext cx="659090"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DC8B0F-04B5-4844-B7DE-F4FE20476C77}">
      <dsp:nvSpPr>
        <dsp:cNvPr id="0" name=""/>
        <dsp:cNvSpPr/>
      </dsp:nvSpPr>
      <dsp:spPr>
        <a:xfrm>
          <a:off x="4735366" y="4241225"/>
          <a:ext cx="659090"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kern="1200" smtClean="0"/>
            <a:t>NG</a:t>
          </a:r>
          <a:r>
            <a:rPr lang="sr-Latn-CS" sz="900" kern="1200" smtClean="0"/>
            <a:t> </a:t>
          </a:r>
          <a:r>
            <a:rPr lang="sr-Latn-CS" sz="900" kern="1200" dirty="0" smtClean="0"/>
            <a:t>34</a:t>
          </a:r>
        </a:p>
      </dsp:txBody>
      <dsp:txXfrm>
        <a:off x="4747624" y="4253483"/>
        <a:ext cx="634574" cy="394006"/>
      </dsp:txXfrm>
    </dsp:sp>
    <dsp:sp modelId="{BCD539E3-4F68-4DF0-BCDD-307FAEC569A5}">
      <dsp:nvSpPr>
        <dsp:cNvPr id="0" name=""/>
        <dsp:cNvSpPr/>
      </dsp:nvSpPr>
      <dsp:spPr>
        <a:xfrm>
          <a:off x="6075633" y="4201649"/>
          <a:ext cx="659090"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13EC78-037D-402B-B6A8-1DB022CE5360}">
      <dsp:nvSpPr>
        <dsp:cNvPr id="0" name=""/>
        <dsp:cNvSpPr/>
      </dsp:nvSpPr>
      <dsp:spPr>
        <a:xfrm>
          <a:off x="6148865" y="4271220"/>
          <a:ext cx="659090"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kern="1200" smtClean="0"/>
            <a:t>NG</a:t>
          </a:r>
          <a:r>
            <a:rPr lang="sr-Latn-CS" sz="900" kern="1200" smtClean="0"/>
            <a:t> </a:t>
          </a:r>
          <a:r>
            <a:rPr lang="sr-Latn-CS" sz="900" kern="1200" dirty="0" smtClean="0"/>
            <a:t>3</a:t>
          </a:r>
          <a:r>
            <a:rPr lang="sr-Cyrl-RS" sz="900" kern="1200" dirty="0" smtClean="0"/>
            <a:t>5</a:t>
          </a:r>
          <a:endParaRPr lang="sr-Latn-CS" sz="900" kern="1200" dirty="0" smtClean="0"/>
        </a:p>
        <a:p>
          <a:pPr lvl="0" algn="ctr" defTabSz="400050">
            <a:lnSpc>
              <a:spcPct val="90000"/>
            </a:lnSpc>
            <a:spcBef>
              <a:spcPct val="0"/>
            </a:spcBef>
            <a:spcAft>
              <a:spcPct val="35000"/>
            </a:spcAft>
          </a:pPr>
          <a:endParaRPr lang="sr-Latn-CS" sz="900" u="sng" kern="1200" dirty="0" smtClean="0"/>
        </a:p>
      </dsp:txBody>
      <dsp:txXfrm>
        <a:off x="6161123" y="4283478"/>
        <a:ext cx="634574" cy="394006"/>
      </dsp:txXfrm>
    </dsp:sp>
    <dsp:sp modelId="{4B24E11A-9F30-4138-8510-1E18AF6B7A35}">
      <dsp:nvSpPr>
        <dsp:cNvPr id="0" name=""/>
        <dsp:cNvSpPr/>
      </dsp:nvSpPr>
      <dsp:spPr>
        <a:xfrm>
          <a:off x="6079645" y="-27985"/>
          <a:ext cx="1179613" cy="6430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B11B7FC-6763-42A2-B6A1-8A5526E5158E}">
      <dsp:nvSpPr>
        <dsp:cNvPr id="0" name=""/>
        <dsp:cNvSpPr/>
      </dsp:nvSpPr>
      <dsp:spPr>
        <a:xfrm>
          <a:off x="6152878" y="41585"/>
          <a:ext cx="1179613" cy="64300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GB" sz="900" b="1" kern="1200" dirty="0" smtClean="0"/>
            <a:t>National Assembly</a:t>
          </a:r>
        </a:p>
        <a:p>
          <a:pPr lvl="0" algn="ctr" defTabSz="400050">
            <a:lnSpc>
              <a:spcPct val="90000"/>
            </a:lnSpc>
            <a:spcBef>
              <a:spcPct val="0"/>
            </a:spcBef>
            <a:spcAft>
              <a:spcPct val="35000"/>
            </a:spcAft>
          </a:pPr>
          <a:r>
            <a:rPr lang="en-GB" sz="900" b="1" kern="1200" dirty="0" smtClean="0"/>
            <a:t>of RS</a:t>
          </a:r>
          <a:endParaRPr lang="en-US" sz="900" b="1" kern="1200" dirty="0"/>
        </a:p>
      </dsp:txBody>
      <dsp:txXfrm>
        <a:off x="6171711" y="60418"/>
        <a:ext cx="1141947" cy="605339"/>
      </dsp:txXfrm>
    </dsp:sp>
    <dsp:sp modelId="{9D2CAF1E-93C9-4C68-A51B-12DBA3EB7859}">
      <dsp:nvSpPr>
        <dsp:cNvPr id="0" name=""/>
        <dsp:cNvSpPr/>
      </dsp:nvSpPr>
      <dsp:spPr>
        <a:xfrm>
          <a:off x="6018523" y="1481833"/>
          <a:ext cx="814886" cy="9181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8820B4-5535-4437-9510-638303331C2F}">
      <dsp:nvSpPr>
        <dsp:cNvPr id="0" name=""/>
        <dsp:cNvSpPr/>
      </dsp:nvSpPr>
      <dsp:spPr>
        <a:xfrm>
          <a:off x="6091755" y="1551404"/>
          <a:ext cx="814886" cy="9181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sr-Latn-RS" sz="900" b="1" kern="1200" dirty="0" smtClean="0"/>
            <a:t>SEIO</a:t>
          </a:r>
          <a:r>
            <a:rPr lang="sr-Cyrl-RS" sz="900" b="1" kern="1200" dirty="0" smtClean="0"/>
            <a:t> </a:t>
          </a:r>
          <a:r>
            <a:rPr lang="sr-Latn-CS" sz="900" b="1" kern="1200" dirty="0" smtClean="0"/>
            <a:t> – </a:t>
          </a:r>
          <a:r>
            <a:rPr lang="sr-Cyrl-RS" sz="900" b="1" kern="1200" dirty="0" smtClean="0"/>
            <a:t> </a:t>
          </a:r>
          <a:r>
            <a:rPr lang="sr-Latn-RS" sz="900" b="0" kern="1200" dirty="0" smtClean="0"/>
            <a:t>coordinates the whole process</a:t>
          </a:r>
          <a:endParaRPr lang="en-US" sz="900" b="0" u="sng" kern="1200" dirty="0"/>
        </a:p>
      </dsp:txBody>
      <dsp:txXfrm>
        <a:off x="6115622" y="1575271"/>
        <a:ext cx="767152" cy="870462"/>
      </dsp:txXfrm>
    </dsp:sp>
    <dsp:sp modelId="{B90DA496-B556-40D0-A12A-695188A62E98}">
      <dsp:nvSpPr>
        <dsp:cNvPr id="0" name=""/>
        <dsp:cNvSpPr/>
      </dsp:nvSpPr>
      <dsp:spPr>
        <a:xfrm>
          <a:off x="6985733" y="1512913"/>
          <a:ext cx="863843" cy="8871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6975D7-B240-40D3-8BA4-3611D52DA3F7}">
      <dsp:nvSpPr>
        <dsp:cNvPr id="0" name=""/>
        <dsp:cNvSpPr/>
      </dsp:nvSpPr>
      <dsp:spPr>
        <a:xfrm>
          <a:off x="7058965" y="1582484"/>
          <a:ext cx="863843" cy="887116"/>
        </a:xfrm>
        <a:prstGeom prst="roundRect">
          <a:avLst>
            <a:gd name="adj" fmla="val 10000"/>
          </a:avLst>
        </a:prstGeom>
        <a:solidFill>
          <a:schemeClr val="bg1">
            <a:alpha val="90000"/>
          </a:schemeClr>
        </a:solidFill>
        <a:ln w="25400" cap="flat" cmpd="sng" algn="ctr">
          <a:solidFill>
            <a:schemeClr val="accent1">
              <a:hueOff val="0"/>
              <a:satOff val="0"/>
              <a:lumOff val="0"/>
              <a:alphaOff val="0"/>
            </a:schemeClr>
          </a:solidFill>
          <a:prstDash val="solid"/>
        </a:ln>
        <a:effectLst>
          <a:outerShdw blurRad="50800" dist="50800" dir="5400000" algn="ctr" rotWithShape="0">
            <a:srgbClr val="FF0000"/>
          </a:outerShdw>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1" kern="1200" dirty="0" smtClean="0"/>
            <a:t>Chief Negotiator</a:t>
          </a:r>
          <a:r>
            <a:rPr lang="sr-Cyrl-RS" sz="900" b="1" kern="1200" dirty="0" smtClean="0"/>
            <a:t> +</a:t>
          </a:r>
          <a:endParaRPr lang="sr-Latn-CS" sz="900" b="1" u="sng" kern="1200" dirty="0" smtClean="0"/>
        </a:p>
        <a:p>
          <a:pPr lvl="0" algn="ctr" defTabSz="400050">
            <a:lnSpc>
              <a:spcPct val="90000"/>
            </a:lnSpc>
            <a:spcBef>
              <a:spcPct val="0"/>
            </a:spcBef>
            <a:spcAft>
              <a:spcPct val="35000"/>
            </a:spcAft>
          </a:pPr>
          <a:r>
            <a:rPr lang="sr-Latn-RS" sz="900" b="1" u="none" kern="1200" dirty="0" smtClean="0"/>
            <a:t>(Negotiating Team)</a:t>
          </a:r>
          <a:endParaRPr lang="en-US" sz="900" b="1" u="sng" kern="1200" dirty="0"/>
        </a:p>
      </dsp:txBody>
      <dsp:txXfrm>
        <a:off x="7084266" y="1607785"/>
        <a:ext cx="813241" cy="836514"/>
      </dsp:txXfrm>
    </dsp:sp>
    <dsp:sp modelId="{5B73D149-0589-4041-AE1F-D341158CE4E2}">
      <dsp:nvSpPr>
        <dsp:cNvPr id="0" name=""/>
        <dsp:cNvSpPr/>
      </dsp:nvSpPr>
      <dsp:spPr>
        <a:xfrm>
          <a:off x="221971" y="-15032"/>
          <a:ext cx="1349105"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6B6C97-DD73-4421-88DE-97B6581598E3}">
      <dsp:nvSpPr>
        <dsp:cNvPr id="0" name=""/>
        <dsp:cNvSpPr/>
      </dsp:nvSpPr>
      <dsp:spPr>
        <a:xfrm>
          <a:off x="295204" y="54538"/>
          <a:ext cx="1349105"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b="1" kern="1200" dirty="0" smtClean="0"/>
            <a:t>State Delegation</a:t>
          </a:r>
          <a:endParaRPr lang="en-US" sz="800" b="1" kern="1200" dirty="0"/>
        </a:p>
      </dsp:txBody>
      <dsp:txXfrm>
        <a:off x="307462" y="66796"/>
        <a:ext cx="1324589" cy="394006"/>
      </dsp:txXfrm>
    </dsp:sp>
    <dsp:sp modelId="{F6E8CC07-842A-415B-A698-E9F820CDE459}">
      <dsp:nvSpPr>
        <dsp:cNvPr id="0" name=""/>
        <dsp:cNvSpPr/>
      </dsp:nvSpPr>
      <dsp:spPr>
        <a:xfrm>
          <a:off x="295798" y="1912581"/>
          <a:ext cx="1036663" cy="41852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7723E3-C9EC-4EC0-A2AF-D1D7A2165462}">
      <dsp:nvSpPr>
        <dsp:cNvPr id="0" name=""/>
        <dsp:cNvSpPr/>
      </dsp:nvSpPr>
      <dsp:spPr>
        <a:xfrm>
          <a:off x="369030" y="1982151"/>
          <a:ext cx="1036663" cy="41852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b="1" i="0" kern="1200" dirty="0" smtClean="0"/>
            <a:t>Mission of the </a:t>
          </a:r>
          <a:r>
            <a:rPr lang="sr-Latn-RS" sz="800" b="1" i="0" kern="1200" dirty="0" smtClean="0"/>
            <a:t>RS</a:t>
          </a:r>
          <a:r>
            <a:rPr lang="en-GB" sz="800" b="0" i="0" kern="1200" dirty="0" smtClean="0"/>
            <a:t> to the EU (</a:t>
          </a:r>
          <a:r>
            <a:rPr lang="en-GB" sz="800" b="1" i="0" kern="1200" dirty="0" smtClean="0"/>
            <a:t>Brussels</a:t>
          </a:r>
          <a:r>
            <a:rPr lang="en-GB" sz="800" b="0" i="0" kern="1200" dirty="0" smtClean="0"/>
            <a:t>)</a:t>
          </a:r>
          <a:endParaRPr lang="en-US" sz="800" b="0" kern="1200" dirty="0"/>
        </a:p>
      </dsp:txBody>
      <dsp:txXfrm>
        <a:off x="381288" y="1994409"/>
        <a:ext cx="1012147" cy="3940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2" y="0"/>
            <a:ext cx="2918830" cy="492922"/>
          </a:xfrm>
          <a:prstGeom prst="rect">
            <a:avLst/>
          </a:prstGeom>
          <a:noFill/>
          <a:ln w="9525">
            <a:noFill/>
            <a:miter lim="800000"/>
            <a:headEnd/>
            <a:tailEnd/>
          </a:ln>
          <a:effectLst/>
        </p:spPr>
        <p:txBody>
          <a:bodyPr vert="horz" wrap="square" lIns="90314" tIns="45157" rIns="90314" bIns="45157"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16933" y="0"/>
            <a:ext cx="2918830" cy="492922"/>
          </a:xfrm>
          <a:prstGeom prst="rect">
            <a:avLst/>
          </a:prstGeom>
          <a:noFill/>
          <a:ln w="9525">
            <a:noFill/>
            <a:miter lim="800000"/>
            <a:headEnd/>
            <a:tailEnd/>
          </a:ln>
          <a:effectLst/>
        </p:spPr>
        <p:txBody>
          <a:bodyPr vert="horz" wrap="square" lIns="90314" tIns="45157" rIns="90314" bIns="45157" numCol="1" anchor="t" anchorCtr="0" compatLnSpc="1">
            <a:prstTxWarp prst="textNoShape">
              <a:avLst/>
            </a:prstTxWarp>
          </a:bodyPr>
          <a:lstStyle>
            <a:lvl1pPr algn="r">
              <a:defRPr sz="1200" b="0">
                <a:solidFill>
                  <a:schemeClr val="tx1"/>
                </a:solidFill>
                <a:latin typeface="Times" charset="0"/>
              </a:defRPr>
            </a:lvl1pPr>
          </a:lstStyle>
          <a:p>
            <a:endParaRPr lang="de-DE">
              <a:latin typeface="Arial Narrow" pitchFamily="34" charset="0"/>
            </a:endParaRPr>
          </a:p>
        </p:txBody>
      </p:sp>
      <p:sp>
        <p:nvSpPr>
          <p:cNvPr id="66564" name="Rectangle 4"/>
          <p:cNvSpPr>
            <a:spLocks noGrp="1" noChangeArrowheads="1"/>
          </p:cNvSpPr>
          <p:nvPr>
            <p:ph type="ftr" sz="quarter" idx="2"/>
          </p:nvPr>
        </p:nvSpPr>
        <p:spPr bwMode="auto">
          <a:xfrm>
            <a:off x="2" y="9373392"/>
            <a:ext cx="2918830" cy="492922"/>
          </a:xfrm>
          <a:prstGeom prst="rect">
            <a:avLst/>
          </a:prstGeom>
          <a:noFill/>
          <a:ln w="9525">
            <a:noFill/>
            <a:miter lim="800000"/>
            <a:headEnd/>
            <a:tailEnd/>
          </a:ln>
          <a:effectLst/>
        </p:spPr>
        <p:txBody>
          <a:bodyPr vert="horz" wrap="square" lIns="90314" tIns="45157" rIns="90314" bIns="45157" numCol="1" anchor="b" anchorCtr="0" compatLnSpc="1">
            <a:prstTxWarp prst="textNoShape">
              <a:avLst/>
            </a:prstTxWarp>
          </a:bodyPr>
          <a:lstStyle>
            <a:lvl1pPr>
              <a:defRPr sz="1200" b="0">
                <a:solidFill>
                  <a:schemeClr val="tx1"/>
                </a:solidFill>
                <a:latin typeface="Times" charset="0"/>
              </a:defRPr>
            </a:lvl1pPr>
          </a:lstStyle>
          <a:p>
            <a:endParaRPr lang="de-DE">
              <a:latin typeface="Arial Narrow" pitchFamily="34" charset="0"/>
            </a:endParaRPr>
          </a:p>
        </p:txBody>
      </p:sp>
      <p:sp>
        <p:nvSpPr>
          <p:cNvPr id="66565" name="Rectangle 5"/>
          <p:cNvSpPr>
            <a:spLocks noGrp="1" noChangeArrowheads="1"/>
          </p:cNvSpPr>
          <p:nvPr>
            <p:ph type="sldNum" sz="quarter" idx="3"/>
          </p:nvPr>
        </p:nvSpPr>
        <p:spPr bwMode="auto">
          <a:xfrm>
            <a:off x="3816933" y="9373392"/>
            <a:ext cx="2918830" cy="492922"/>
          </a:xfrm>
          <a:prstGeom prst="rect">
            <a:avLst/>
          </a:prstGeom>
          <a:noFill/>
          <a:ln w="9525">
            <a:noFill/>
            <a:miter lim="800000"/>
            <a:headEnd/>
            <a:tailEnd/>
          </a:ln>
          <a:effectLst/>
        </p:spPr>
        <p:txBody>
          <a:bodyPr vert="horz" wrap="square" lIns="90314" tIns="45157" rIns="90314" bIns="45157"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2" y="0"/>
            <a:ext cx="2918830" cy="492922"/>
          </a:xfrm>
          <a:prstGeom prst="rect">
            <a:avLst/>
          </a:prstGeom>
          <a:noFill/>
          <a:ln w="9525">
            <a:noFill/>
            <a:miter lim="800000"/>
            <a:headEnd/>
            <a:tailEnd/>
          </a:ln>
          <a:effectLst/>
        </p:spPr>
        <p:txBody>
          <a:bodyPr vert="horz" wrap="square" lIns="90314" tIns="45157" rIns="90314" bIns="45157"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16933" y="0"/>
            <a:ext cx="2918830" cy="492922"/>
          </a:xfrm>
          <a:prstGeom prst="rect">
            <a:avLst/>
          </a:prstGeom>
          <a:noFill/>
          <a:ln w="9525">
            <a:noFill/>
            <a:miter lim="800000"/>
            <a:headEnd/>
            <a:tailEnd/>
          </a:ln>
          <a:effectLst/>
        </p:spPr>
        <p:txBody>
          <a:bodyPr vert="horz" wrap="square" lIns="90314" tIns="45157" rIns="90314" bIns="45157"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a:p>
        </p:txBody>
      </p:sp>
      <p:sp>
        <p:nvSpPr>
          <p:cNvPr id="81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898102" y="4686697"/>
            <a:ext cx="4939560" cy="4439447"/>
          </a:xfrm>
          <a:prstGeom prst="rect">
            <a:avLst/>
          </a:prstGeom>
          <a:noFill/>
          <a:ln w="9525">
            <a:noFill/>
            <a:miter lim="800000"/>
            <a:headEnd/>
            <a:tailEnd/>
          </a:ln>
          <a:effectLst/>
        </p:spPr>
        <p:txBody>
          <a:bodyPr vert="horz" wrap="square" lIns="90314" tIns="45157" rIns="90314" bIns="45157"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2" y="9373392"/>
            <a:ext cx="2918830" cy="492922"/>
          </a:xfrm>
          <a:prstGeom prst="rect">
            <a:avLst/>
          </a:prstGeom>
          <a:noFill/>
          <a:ln w="9525">
            <a:noFill/>
            <a:miter lim="800000"/>
            <a:headEnd/>
            <a:tailEnd/>
          </a:ln>
          <a:effectLst/>
        </p:spPr>
        <p:txBody>
          <a:bodyPr vert="horz" wrap="square" lIns="90314" tIns="45157" rIns="90314" bIns="45157" numCol="1" anchor="b" anchorCtr="0" compatLnSpc="1">
            <a:prstTxWarp prst="textNoShape">
              <a:avLst/>
            </a:prstTxWarp>
          </a:bodyPr>
          <a:lstStyle>
            <a:lvl1pPr>
              <a:defRPr sz="1200" b="0">
                <a:solidFill>
                  <a:schemeClr val="tx1"/>
                </a:solidFill>
                <a:latin typeface="Arial Narrow" pitchFamily="34" charset="0"/>
              </a:defRPr>
            </a:lvl1pPr>
          </a:lstStyle>
          <a:p>
            <a:endParaRPr lang="de-DE"/>
          </a:p>
        </p:txBody>
      </p:sp>
      <p:sp>
        <p:nvSpPr>
          <p:cNvPr id="8199" name="Rectangle 7"/>
          <p:cNvSpPr>
            <a:spLocks noGrp="1" noChangeArrowheads="1"/>
          </p:cNvSpPr>
          <p:nvPr>
            <p:ph type="sldNum" sz="quarter" idx="5"/>
          </p:nvPr>
        </p:nvSpPr>
        <p:spPr bwMode="auto">
          <a:xfrm>
            <a:off x="3816933" y="9373392"/>
            <a:ext cx="2918830" cy="492922"/>
          </a:xfrm>
          <a:prstGeom prst="rect">
            <a:avLst/>
          </a:prstGeom>
          <a:noFill/>
          <a:ln w="9525">
            <a:noFill/>
            <a:miter lim="800000"/>
            <a:headEnd/>
            <a:tailEnd/>
          </a:ln>
          <a:effectLst/>
        </p:spPr>
        <p:txBody>
          <a:bodyPr vert="horz" wrap="square" lIns="90314" tIns="45157" rIns="90314" bIns="45157"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1700" y="739775"/>
            <a:ext cx="4932363" cy="3700463"/>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3424B9FF-FD5B-4C56-8FD5-B23B66728022}" type="slidenum">
              <a:rPr lang="de-DE" smtClean="0"/>
              <a:pPr>
                <a:defRPr/>
              </a:pPr>
              <a:t>1</a:t>
            </a:fld>
            <a:endParaRPr lang="de-DE"/>
          </a:p>
        </p:txBody>
      </p:sp>
    </p:spTree>
    <p:extLst>
      <p:ext uri="{BB962C8B-B14F-4D97-AF65-F5344CB8AC3E}">
        <p14:creationId xmlns:p14="http://schemas.microsoft.com/office/powerpoint/2010/main" val="3290302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1700" y="739775"/>
            <a:ext cx="4932363" cy="3700463"/>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3424B9FF-FD5B-4C56-8FD5-B23B66728022}" type="slidenum">
              <a:rPr lang="de-DE" smtClean="0"/>
              <a:pPr>
                <a:defRPr/>
              </a:pPr>
              <a:t>24</a:t>
            </a:fld>
            <a:endParaRPr lang="de-DE"/>
          </a:p>
        </p:txBody>
      </p:sp>
    </p:spTree>
    <p:extLst>
      <p:ext uri="{BB962C8B-B14F-4D97-AF65-F5344CB8AC3E}">
        <p14:creationId xmlns:p14="http://schemas.microsoft.com/office/powerpoint/2010/main" val="329030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grada stranske slike 1"/>
          <p:cNvSpPr>
            <a:spLocks noGrp="1" noRot="1" noChangeAspect="1" noTextEdit="1"/>
          </p:cNvSpPr>
          <p:nvPr>
            <p:ph type="sldImg"/>
          </p:nvPr>
        </p:nvSpPr>
        <p:spPr bwMode="auto">
          <a:xfrm>
            <a:off x="901700" y="739775"/>
            <a:ext cx="4932363" cy="37004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Ograda opomb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l-SI" altLang="sl-SI" smtClean="0"/>
          </a:p>
        </p:txBody>
      </p:sp>
      <p:sp>
        <p:nvSpPr>
          <p:cNvPr id="12292" name="Footer Placeholder 1"/>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37378" indent="-283607">
              <a:defRPr>
                <a:solidFill>
                  <a:schemeClr val="tx1"/>
                </a:solidFill>
                <a:latin typeface="Arial" charset="0"/>
              </a:defRPr>
            </a:lvl2pPr>
            <a:lvl3pPr marL="1134428" indent="-226886">
              <a:defRPr>
                <a:solidFill>
                  <a:schemeClr val="tx1"/>
                </a:solidFill>
                <a:latin typeface="Arial" charset="0"/>
              </a:defRPr>
            </a:lvl3pPr>
            <a:lvl4pPr marL="1588199" indent="-226886">
              <a:defRPr>
                <a:solidFill>
                  <a:schemeClr val="tx1"/>
                </a:solidFill>
                <a:latin typeface="Arial" charset="0"/>
              </a:defRPr>
            </a:lvl4pPr>
            <a:lvl5pPr marL="2041970" indent="-226886">
              <a:defRPr>
                <a:solidFill>
                  <a:schemeClr val="tx1"/>
                </a:solidFill>
                <a:latin typeface="Arial" charset="0"/>
              </a:defRPr>
            </a:lvl5pPr>
            <a:lvl6pPr marL="2495741" indent="-226886" fontAlgn="base">
              <a:spcBef>
                <a:spcPct val="0"/>
              </a:spcBef>
              <a:spcAft>
                <a:spcPct val="0"/>
              </a:spcAft>
              <a:defRPr>
                <a:solidFill>
                  <a:schemeClr val="tx1"/>
                </a:solidFill>
                <a:latin typeface="Arial" charset="0"/>
              </a:defRPr>
            </a:lvl6pPr>
            <a:lvl7pPr marL="2949512" indent="-226886" fontAlgn="base">
              <a:spcBef>
                <a:spcPct val="0"/>
              </a:spcBef>
              <a:spcAft>
                <a:spcPct val="0"/>
              </a:spcAft>
              <a:defRPr>
                <a:solidFill>
                  <a:schemeClr val="tx1"/>
                </a:solidFill>
                <a:latin typeface="Arial" charset="0"/>
              </a:defRPr>
            </a:lvl7pPr>
            <a:lvl8pPr marL="3403283" indent="-226886" fontAlgn="base">
              <a:spcBef>
                <a:spcPct val="0"/>
              </a:spcBef>
              <a:spcAft>
                <a:spcPct val="0"/>
              </a:spcAft>
              <a:defRPr>
                <a:solidFill>
                  <a:schemeClr val="tx1"/>
                </a:solidFill>
                <a:latin typeface="Arial" charset="0"/>
              </a:defRPr>
            </a:lvl8pPr>
            <a:lvl9pPr marL="3857054" indent="-226886" fontAlgn="base">
              <a:spcBef>
                <a:spcPct val="0"/>
              </a:spcBef>
              <a:spcAft>
                <a:spcPct val="0"/>
              </a:spcAft>
              <a:defRPr>
                <a:solidFill>
                  <a:schemeClr val="tx1"/>
                </a:solidFill>
                <a:latin typeface="Arial" charset="0"/>
              </a:defRPr>
            </a:lvl9pPr>
          </a:lstStyle>
          <a:p>
            <a:pPr>
              <a:defRPr/>
            </a:pPr>
            <a:r>
              <a:rPr lang="en-US" altLang="sl-SI" smtClean="0">
                <a:solidFill>
                  <a:srgbClr val="000000"/>
                </a:solidFill>
                <a:latin typeface="Arial Narrow" pitchFamily="34" charset="0"/>
              </a:rPr>
              <a:t>Support to the EU Integration Process in Serbia</a:t>
            </a:r>
            <a:endParaRPr lang="de-DE" altLang="sl-SI" smtClean="0">
              <a:solidFill>
                <a:srgbClr val="000000"/>
              </a:solidFill>
              <a:latin typeface="Arial Narrow" pitchFamily="34" charset="0"/>
            </a:endParaRPr>
          </a:p>
        </p:txBody>
      </p:sp>
      <p:sp>
        <p:nvSpPr>
          <p:cNvPr id="12293" name="Slide Number Placeholder 2"/>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37378" indent="-283607">
              <a:defRPr>
                <a:solidFill>
                  <a:schemeClr val="tx1"/>
                </a:solidFill>
                <a:latin typeface="Arial" charset="0"/>
              </a:defRPr>
            </a:lvl2pPr>
            <a:lvl3pPr marL="1134428" indent="-226886">
              <a:defRPr>
                <a:solidFill>
                  <a:schemeClr val="tx1"/>
                </a:solidFill>
                <a:latin typeface="Arial" charset="0"/>
              </a:defRPr>
            </a:lvl3pPr>
            <a:lvl4pPr marL="1588199" indent="-226886">
              <a:defRPr>
                <a:solidFill>
                  <a:schemeClr val="tx1"/>
                </a:solidFill>
                <a:latin typeface="Arial" charset="0"/>
              </a:defRPr>
            </a:lvl4pPr>
            <a:lvl5pPr marL="2041970" indent="-226886">
              <a:defRPr>
                <a:solidFill>
                  <a:schemeClr val="tx1"/>
                </a:solidFill>
                <a:latin typeface="Arial" charset="0"/>
              </a:defRPr>
            </a:lvl5pPr>
            <a:lvl6pPr marL="2495741" indent="-226886" fontAlgn="base">
              <a:spcBef>
                <a:spcPct val="0"/>
              </a:spcBef>
              <a:spcAft>
                <a:spcPct val="0"/>
              </a:spcAft>
              <a:defRPr>
                <a:solidFill>
                  <a:schemeClr val="tx1"/>
                </a:solidFill>
                <a:latin typeface="Arial" charset="0"/>
              </a:defRPr>
            </a:lvl6pPr>
            <a:lvl7pPr marL="2949512" indent="-226886" fontAlgn="base">
              <a:spcBef>
                <a:spcPct val="0"/>
              </a:spcBef>
              <a:spcAft>
                <a:spcPct val="0"/>
              </a:spcAft>
              <a:defRPr>
                <a:solidFill>
                  <a:schemeClr val="tx1"/>
                </a:solidFill>
                <a:latin typeface="Arial" charset="0"/>
              </a:defRPr>
            </a:lvl7pPr>
            <a:lvl8pPr marL="3403283" indent="-226886" fontAlgn="base">
              <a:spcBef>
                <a:spcPct val="0"/>
              </a:spcBef>
              <a:spcAft>
                <a:spcPct val="0"/>
              </a:spcAft>
              <a:defRPr>
                <a:solidFill>
                  <a:schemeClr val="tx1"/>
                </a:solidFill>
                <a:latin typeface="Arial" charset="0"/>
              </a:defRPr>
            </a:lvl8pPr>
            <a:lvl9pPr marL="3857054" indent="-226886" fontAlgn="base">
              <a:spcBef>
                <a:spcPct val="0"/>
              </a:spcBef>
              <a:spcAft>
                <a:spcPct val="0"/>
              </a:spcAft>
              <a:defRPr>
                <a:solidFill>
                  <a:schemeClr val="tx1"/>
                </a:solidFill>
                <a:latin typeface="Arial" charset="0"/>
              </a:defRPr>
            </a:lvl9pPr>
          </a:lstStyle>
          <a:p>
            <a:pPr>
              <a:defRPr/>
            </a:pPr>
            <a:fld id="{103D3A6F-67FF-44B1-B759-8330C57652B1}" type="slidenum">
              <a:rPr lang="de-DE" altLang="sl-SI" smtClean="0">
                <a:solidFill>
                  <a:srgbClr val="000000"/>
                </a:solidFill>
                <a:latin typeface="Arial Narrow" pitchFamily="34" charset="0"/>
              </a:rPr>
              <a:pPr>
                <a:defRPr/>
              </a:pPr>
              <a:t>3</a:t>
            </a:fld>
            <a:endParaRPr lang="de-DE" altLang="sl-SI" smtClean="0">
              <a:solidFill>
                <a:srgbClr val="000000"/>
              </a:solidFill>
              <a:latin typeface="Arial Narrow"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838BEAB-78A1-4E40-B94F-1F354C7C57FE}"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1700" y="739775"/>
            <a:ext cx="4932363" cy="3700463"/>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3424B9FF-FD5B-4C56-8FD5-B23B66728022}" type="slidenum">
              <a:rPr lang="de-DE" smtClean="0"/>
              <a:pPr>
                <a:defRPr/>
              </a:pPr>
              <a:t>5</a:t>
            </a:fld>
            <a:endParaRPr lang="de-DE"/>
          </a:p>
        </p:txBody>
      </p:sp>
    </p:spTree>
    <p:extLst>
      <p:ext uri="{BB962C8B-B14F-4D97-AF65-F5344CB8AC3E}">
        <p14:creationId xmlns:p14="http://schemas.microsoft.com/office/powerpoint/2010/main" val="3290302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1700" y="739775"/>
            <a:ext cx="4932363" cy="3700463"/>
          </a:xfrm>
        </p:spPr>
      </p:sp>
      <p:sp>
        <p:nvSpPr>
          <p:cNvPr id="3" name="Notes Placeholder 2"/>
          <p:cNvSpPr>
            <a:spLocks noGrp="1"/>
          </p:cNvSpPr>
          <p:nvPr>
            <p:ph type="body" idx="1"/>
          </p:nvPr>
        </p:nvSpPr>
        <p:spPr/>
        <p:txBody>
          <a:bodyPr/>
          <a:lstStyle/>
          <a:p>
            <a:r>
              <a:rPr lang="de-DE" dirty="0" smtClean="0"/>
              <a:t>Serbiens politischer Druck</a:t>
            </a:r>
          </a:p>
          <a:p>
            <a:r>
              <a:rPr lang="en-GB" dirty="0" err="1" smtClean="0"/>
              <a:t>Lernen</a:t>
            </a:r>
            <a:r>
              <a:rPr lang="en-GB" dirty="0" smtClean="0"/>
              <a:t> und Innovation </a:t>
            </a:r>
            <a:r>
              <a:rPr lang="en-GB" dirty="0" err="1" smtClean="0"/>
              <a:t>mit</a:t>
            </a:r>
            <a:r>
              <a:rPr lang="en-GB" dirty="0" smtClean="0"/>
              <a:t> </a:t>
            </a:r>
            <a:r>
              <a:rPr lang="en-GB" dirty="0" err="1" smtClean="0"/>
              <a:t>dem</a:t>
            </a:r>
            <a:r>
              <a:rPr lang="en-GB" dirty="0" smtClean="0"/>
              <a:t> Partner und </a:t>
            </a:r>
            <a:r>
              <a:rPr lang="en-GB" dirty="0" err="1" smtClean="0"/>
              <a:t>fuer</a:t>
            </a:r>
            <a:r>
              <a:rPr lang="en-GB" dirty="0" smtClean="0"/>
              <a:t> das </a:t>
            </a:r>
            <a:r>
              <a:rPr lang="en-GB" dirty="0" err="1" smtClean="0"/>
              <a:t>Projekt</a:t>
            </a:r>
            <a:r>
              <a:rPr lang="en-GB" dirty="0" smtClean="0"/>
              <a:t> (</a:t>
            </a:r>
            <a:r>
              <a:rPr lang="en-GB" dirty="0" err="1" smtClean="0"/>
              <a:t>Verknuepfung</a:t>
            </a:r>
            <a:r>
              <a:rPr lang="en-GB" baseline="0" dirty="0" smtClean="0"/>
              <a:t> </a:t>
            </a:r>
            <a:r>
              <a:rPr lang="en-GB" baseline="0" dirty="0" err="1" smtClean="0"/>
              <a:t>zum</a:t>
            </a:r>
            <a:r>
              <a:rPr lang="en-GB" baseline="0" dirty="0" smtClean="0"/>
              <a:t> </a:t>
            </a:r>
            <a:r>
              <a:rPr lang="en-GB" baseline="0" dirty="0" err="1" smtClean="0"/>
              <a:t>Beratungsmodell</a:t>
            </a:r>
            <a:r>
              <a:rPr lang="en-GB" baseline="0" dirty="0" smtClean="0"/>
              <a:t>)</a:t>
            </a:r>
            <a:endParaRPr lang="de-DE"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6</a:t>
            </a:fld>
            <a:endParaRPr lang="de-DE"/>
          </a:p>
        </p:txBody>
      </p:sp>
    </p:spTree>
    <p:extLst>
      <p:ext uri="{BB962C8B-B14F-4D97-AF65-F5344CB8AC3E}">
        <p14:creationId xmlns:p14="http://schemas.microsoft.com/office/powerpoint/2010/main" val="2753432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1700" y="739775"/>
            <a:ext cx="4932363" cy="3700463"/>
          </a:xfrm>
        </p:spPr>
      </p:sp>
      <p:sp>
        <p:nvSpPr>
          <p:cNvPr id="3" name="Notes Placeholder 2"/>
          <p:cNvSpPr>
            <a:spLocks noGrp="1"/>
          </p:cNvSpPr>
          <p:nvPr>
            <p:ph type="body" idx="1"/>
          </p:nvPr>
        </p:nvSpPr>
        <p:spPr/>
        <p:txBody>
          <a:bodyPr/>
          <a:lstStyle/>
          <a:p>
            <a:r>
              <a:rPr lang="en-GB" dirty="0" err="1" smtClean="0"/>
              <a:t>Akteure</a:t>
            </a:r>
            <a:r>
              <a:rPr lang="en-GB" dirty="0" smtClean="0"/>
              <a:t> </a:t>
            </a:r>
            <a:r>
              <a:rPr lang="en-GB" dirty="0" err="1" smtClean="0"/>
              <a:t>benennen</a:t>
            </a:r>
            <a:r>
              <a:rPr lang="en-GB" dirty="0" smtClean="0"/>
              <a:t>:</a:t>
            </a:r>
            <a:r>
              <a:rPr lang="en-GB" baseline="0" dirty="0" smtClean="0"/>
              <a:t> </a:t>
            </a:r>
            <a:r>
              <a:rPr lang="en-GB" baseline="0" dirty="0" err="1" smtClean="0"/>
              <a:t>StS</a:t>
            </a:r>
            <a:endParaRPr lang="en-GB" baseline="0" dirty="0" smtClean="0"/>
          </a:p>
          <a:p>
            <a:r>
              <a:rPr lang="en-GB" baseline="0" dirty="0" smtClean="0"/>
              <a:t>CNT </a:t>
            </a:r>
            <a:r>
              <a:rPr lang="en-GB" baseline="0" dirty="0" err="1" smtClean="0"/>
              <a:t>Zusammensetzung</a:t>
            </a:r>
            <a:endParaRPr lang="de-DE" dirty="0"/>
          </a:p>
        </p:txBody>
      </p:sp>
      <p:sp>
        <p:nvSpPr>
          <p:cNvPr id="4" name="Slide Number Placeholder 3"/>
          <p:cNvSpPr>
            <a:spLocks noGrp="1"/>
          </p:cNvSpPr>
          <p:nvPr>
            <p:ph type="sldNum" sz="quarter" idx="10"/>
          </p:nvPr>
        </p:nvSpPr>
        <p:spPr/>
        <p:txBody>
          <a:bodyPr/>
          <a:lstStyle/>
          <a:p>
            <a:fld id="{276F4F92-661F-4424-ADED-7D3829A4203F}" type="slidenum">
              <a:rPr lang="de-DE" smtClean="0"/>
              <a:pPr/>
              <a:t>7</a:t>
            </a:fld>
            <a:endParaRPr lang="de-DE"/>
          </a:p>
        </p:txBody>
      </p:sp>
    </p:spTree>
    <p:extLst>
      <p:ext uri="{BB962C8B-B14F-4D97-AF65-F5344CB8AC3E}">
        <p14:creationId xmlns:p14="http://schemas.microsoft.com/office/powerpoint/2010/main" val="1746748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901700" y="739775"/>
            <a:ext cx="4932363" cy="3700463"/>
          </a:xfrm>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pPr>
              <a:defRPr/>
            </a:pPr>
            <a:fld id="{3424B9FF-FD5B-4C56-8FD5-B23B66728022}" type="slidenum">
              <a:rPr lang="de-DE" smtClean="0"/>
              <a:pPr>
                <a:defRPr/>
              </a:pPr>
              <a:t>9</a:t>
            </a:fld>
            <a:endParaRPr lang="de-DE"/>
          </a:p>
        </p:txBody>
      </p:sp>
    </p:spTree>
    <p:extLst>
      <p:ext uri="{BB962C8B-B14F-4D97-AF65-F5344CB8AC3E}">
        <p14:creationId xmlns:p14="http://schemas.microsoft.com/office/powerpoint/2010/main" val="329030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21</a:t>
            </a:fld>
            <a:endParaRPr lang="de-DE"/>
          </a:p>
        </p:txBody>
      </p:sp>
    </p:spTree>
    <p:extLst>
      <p:ext uri="{BB962C8B-B14F-4D97-AF65-F5344CB8AC3E}">
        <p14:creationId xmlns:p14="http://schemas.microsoft.com/office/powerpoint/2010/main" val="209751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22</a:t>
            </a:fld>
            <a:endParaRPr lang="de-DE"/>
          </a:p>
        </p:txBody>
      </p:sp>
    </p:spTree>
    <p:extLst>
      <p:ext uri="{BB962C8B-B14F-4D97-AF65-F5344CB8AC3E}">
        <p14:creationId xmlns:p14="http://schemas.microsoft.com/office/powerpoint/2010/main" val="20975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9.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gif"/><Relationship Id="rId1" Type="http://schemas.openxmlformats.org/officeDocument/2006/relationships/slideMaster" Target="../slideMasters/slideMaster10.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24530102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2265102253"/>
      </p:ext>
    </p:extLst>
  </p:cSld>
  <p:clrMapOvr>
    <a:masterClrMapping/>
  </p:clrMapOvr>
  <p:transition/>
  <p:timing>
    <p:tnLst>
      <p:par>
        <p:cTn id="1" dur="indefinite" restart="never" nodeType="tmRoot"/>
      </p:par>
    </p:tnLst>
  </p:timing>
  <p:hf sldNum="0"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754481611"/>
      </p:ext>
    </p:extLst>
  </p:cSld>
  <p:clrMapOvr>
    <a:masterClrMapping/>
  </p:clrMapOvr>
  <p:transition/>
  <p:timing>
    <p:tnLst>
      <p:par>
        <p:cTn id="1" dur="indefinite" restart="never" nodeType="tmRoot"/>
      </p:par>
    </p:tnLst>
  </p:timing>
  <p:hf sldNum="0"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1289915293"/>
      </p:ext>
    </p:extLst>
  </p:cSld>
  <p:clrMapOvr>
    <a:masterClrMapping/>
  </p:clrMapOvr>
  <p:transition/>
  <p:timing>
    <p:tnLst>
      <p:par>
        <p:cTn id="1" dur="indefinite" restart="never" nodeType="tmRoot"/>
      </p:par>
    </p:tnLst>
  </p:timing>
  <p:hf sldNum="0" hdr="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3644F16-9832-44E0-B703-D708DCEB7365}" type="datetime1">
              <a:rPr lang="de-DE" smtClean="0"/>
              <a:pPr>
                <a:defRPr/>
              </a:pPr>
              <a:t>16.03.2016</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r>
              <a:rPr lang="en-BZ" smtClean="0"/>
              <a:t>Stand: 13.09.12</a:t>
            </a:r>
            <a:endParaRPr lang="en-BZ"/>
          </a:p>
        </p:txBody>
      </p:sp>
      <p:pic>
        <p:nvPicPr>
          <p:cNvPr id="4" name="Grafik 7"/>
          <p:cNvPicPr>
            <a:picLocks noChangeAspect="1"/>
          </p:cNvPicPr>
          <p:nvPr userDrawn="1"/>
        </p:nvPicPr>
        <p:blipFill>
          <a:blip r:embed="rId2" cstate="print"/>
          <a:srcRect/>
          <a:stretch>
            <a:fillRect/>
          </a:stretch>
        </p:blipFill>
        <p:spPr bwMode="auto">
          <a:xfrm>
            <a:off x="1794260" y="847521"/>
            <a:ext cx="1295118" cy="539714"/>
          </a:xfrm>
          <a:prstGeom prst="rect">
            <a:avLst/>
          </a:prstGeom>
          <a:noFill/>
          <a:ln w="9525">
            <a:noFill/>
            <a:miter lim="800000"/>
            <a:headEnd/>
            <a:tailEnd/>
          </a:ln>
        </p:spPr>
      </p:pic>
      <p:pic>
        <p:nvPicPr>
          <p:cNvPr id="5"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1445403"/>
      </p:ext>
    </p:extLst>
  </p:cSld>
  <p:clrMapOvr>
    <a:masterClrMapping/>
  </p:clrMapOv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4218" y="1482725"/>
            <a:ext cx="7775575" cy="619125"/>
          </a:xfrm>
        </p:spPr>
        <p:txBody>
          <a:bodyPr/>
          <a:lstStyle/>
          <a:p>
            <a:r>
              <a:rPr lang="en-US"/>
              <a:t>Click to edit Master title style</a:t>
            </a:r>
          </a:p>
        </p:txBody>
      </p:sp>
      <p:sp>
        <p:nvSpPr>
          <p:cNvPr id="3" name="Chart Placeholder 2"/>
          <p:cNvSpPr>
            <a:spLocks noGrp="1"/>
          </p:cNvSpPr>
          <p:nvPr>
            <p:ph type="chart" idx="1"/>
          </p:nvPr>
        </p:nvSpPr>
        <p:spPr>
          <a:xfrm>
            <a:off x="684218" y="2447925"/>
            <a:ext cx="7775575" cy="3816350"/>
          </a:xfrm>
        </p:spPr>
        <p:txBody>
          <a:bodyPr/>
          <a:lstStyle/>
          <a:p>
            <a:endParaRPr lang="en-US"/>
          </a:p>
        </p:txBody>
      </p:sp>
      <p:sp>
        <p:nvSpPr>
          <p:cNvPr id="4" name="Footer Placeholder 3"/>
          <p:cNvSpPr>
            <a:spLocks noGrp="1"/>
          </p:cNvSpPr>
          <p:nvPr>
            <p:ph type="ftr" sz="quarter" idx="10"/>
          </p:nvPr>
        </p:nvSpPr>
        <p:spPr>
          <a:xfrm>
            <a:off x="2862263" y="6581793"/>
            <a:ext cx="3419475" cy="246063"/>
          </a:xfrm>
        </p:spPr>
        <p:txBody>
          <a:bodyPr/>
          <a:lstStyle>
            <a:lvl1pPr>
              <a:defRPr/>
            </a:lvl1pPr>
          </a:lstStyle>
          <a:p>
            <a:pPr>
              <a:defRPr/>
            </a:pPr>
            <a:r>
              <a:rPr lang="pl-PL"/>
              <a:t>Podrška procesu evropskih integracija u Srbiji</a:t>
            </a:r>
            <a:endParaRPr lang="de-DE" dirty="0"/>
          </a:p>
        </p:txBody>
      </p:sp>
      <p:sp>
        <p:nvSpPr>
          <p:cNvPr id="5" name="Date Placeholder 4"/>
          <p:cNvSpPr>
            <a:spLocks noGrp="1"/>
          </p:cNvSpPr>
          <p:nvPr>
            <p:ph type="dt" sz="half" idx="11"/>
          </p:nvPr>
        </p:nvSpPr>
        <p:spPr>
          <a:xfrm>
            <a:off x="679450" y="6581793"/>
            <a:ext cx="1295400" cy="246063"/>
          </a:xfrm>
        </p:spPr>
        <p:txBody>
          <a:bodyPr/>
          <a:lstStyle>
            <a:lvl1pPr>
              <a:defRPr/>
            </a:lvl1pPr>
          </a:lstStyle>
          <a:p>
            <a:pPr>
              <a:defRPr/>
            </a:pPr>
            <a:r>
              <a:rPr lang="de-DE"/>
              <a:t>date</a:t>
            </a:r>
          </a:p>
        </p:txBody>
      </p:sp>
    </p:spTree>
    <p:extLst>
      <p:ext uri="{BB962C8B-B14F-4D97-AF65-F5344CB8AC3E}">
        <p14:creationId xmlns:p14="http://schemas.microsoft.com/office/powerpoint/2010/main" val="2364795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626805038"/>
      </p:ext>
    </p:extLst>
  </p:cSld>
  <p:clrMapOvr>
    <a:masterClrMapping/>
  </p:clrMapOvr>
  <p:transition/>
  <p:timing>
    <p:tnLst>
      <p:par>
        <p:cTn id="1" dur="indefinite" restart="never" nodeType="tmRoot"/>
      </p:par>
    </p:tnLst>
  </p:timing>
  <p:hf sldNum="0" hdr="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522839884"/>
      </p:ext>
    </p:extLst>
  </p:cSld>
  <p:clrMapOvr>
    <a:masterClrMapping/>
  </p:clrMapOvr>
  <p:transition/>
  <p:timing>
    <p:tnLst>
      <p:par>
        <p:cTn id="1" dur="indefinite" restart="never" nodeType="tmRoot"/>
      </p:par>
    </p:tnLst>
  </p:timing>
  <p:hf sldNum="0" hd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3830198246"/>
      </p:ext>
    </p:extLst>
  </p:cSld>
  <p:clrMapOvr>
    <a:masterClrMapping/>
  </p:clrMapOvr>
  <p:transition/>
  <p:timing>
    <p:tnLst>
      <p:par>
        <p:cTn id="1" dur="indefinite" restart="never" nodeType="tmRoot"/>
      </p:par>
    </p:tnLst>
  </p:timing>
  <p:hf sldNum="0" hd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3553151036"/>
      </p:ext>
    </p:extLst>
  </p:cSld>
  <p:clrMapOvr>
    <a:masterClrMapping/>
  </p:clrMapOvr>
  <p:transition/>
  <p:timing>
    <p:tnLst>
      <p:par>
        <p:cTn id="1" dur="indefinite" restart="never" nodeType="tmRoot"/>
      </p:par>
    </p:tnLst>
  </p:timing>
  <p:hf sldNum="0" hd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3341484536"/>
      </p:ext>
    </p:extLst>
  </p:cSld>
  <p:clrMapOvr>
    <a:masterClrMapping/>
  </p:clrMapOvr>
  <p:transition/>
  <p:timing>
    <p:tnLst>
      <p:par>
        <p:cTn id="1" dur="indefinite" restart="never" nodeType="tmRoot"/>
      </p:par>
    </p:tnLst>
  </p:timing>
  <p:hf sldNum="0"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335835877"/>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3418486817"/>
      </p:ext>
    </p:extLst>
  </p:cSld>
  <p:clrMapOvr>
    <a:masterClrMapping/>
  </p:clrMapOvr>
  <p:transition/>
  <p:timing>
    <p:tnLst>
      <p:par>
        <p:cTn id="1" dur="indefinite" restart="never" nodeType="tmRoot"/>
      </p:par>
    </p:tnLst>
  </p:timing>
  <p:hf sldNum="0" hdr="0"/>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3644F16-9832-44E0-B703-D708DCEB7365}" type="datetime1">
              <a:rPr lang="de-DE" smtClean="0"/>
              <a:pPr>
                <a:defRPr/>
              </a:pPr>
              <a:t>16.03.2016</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r>
              <a:rPr lang="en-BZ" smtClean="0"/>
              <a:t>Stand: 13.09.12</a:t>
            </a:r>
            <a:endParaRPr lang="en-BZ"/>
          </a:p>
        </p:txBody>
      </p:sp>
      <p:pic>
        <p:nvPicPr>
          <p:cNvPr id="4" name="Grafik 7"/>
          <p:cNvPicPr>
            <a:picLocks noChangeAspect="1"/>
          </p:cNvPicPr>
          <p:nvPr userDrawn="1"/>
        </p:nvPicPr>
        <p:blipFill>
          <a:blip r:embed="rId2" cstate="print"/>
          <a:srcRect/>
          <a:stretch>
            <a:fillRect/>
          </a:stretch>
        </p:blipFill>
        <p:spPr bwMode="auto">
          <a:xfrm>
            <a:off x="1794260" y="847521"/>
            <a:ext cx="1295118" cy="539714"/>
          </a:xfrm>
          <a:prstGeom prst="rect">
            <a:avLst/>
          </a:prstGeom>
          <a:noFill/>
          <a:ln w="9525">
            <a:noFill/>
            <a:miter lim="800000"/>
            <a:headEnd/>
            <a:tailEnd/>
          </a:ln>
        </p:spPr>
      </p:pic>
      <p:pic>
        <p:nvPicPr>
          <p:cNvPr id="5"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5168736"/>
      </p:ext>
    </p:extLst>
  </p:cSld>
  <p:clrMapOvr>
    <a:masterClrMapping/>
  </p:clrMapOv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sl-SI" smtClean="0"/>
              <a:t>Kliknite, če želite urediti slog naslova matrice</a:t>
            </a:r>
            <a:endParaRPr lang="de-DE" dirty="0"/>
          </a:p>
        </p:txBody>
      </p:sp>
      <p:sp>
        <p:nvSpPr>
          <p:cNvPr id="3" name="Inhaltsplatzhalter 2"/>
          <p:cNvSpPr>
            <a:spLocks noGrp="1"/>
          </p:cNvSpPr>
          <p:nvPr>
            <p:ph idx="1"/>
          </p:nvPr>
        </p:nvSpPr>
        <p:spPr/>
        <p:txBody>
          <a:bodyPr/>
          <a:lstStyle>
            <a:lvl1pPr>
              <a:defRPr/>
            </a:lvl1pPr>
            <a:lvl2pPr>
              <a:defRPr sz="2200" baseline="0"/>
            </a:lvl2pPr>
            <a:lvl3pPr>
              <a:defRPr sz="2000" baseline="0"/>
            </a:lvl3pPr>
            <a:lvl4pPr>
              <a:defRPr sz="1800" baseline="0"/>
            </a:lvl4pPr>
            <a:lvl5pPr>
              <a:defRPr sz="1600" baseline="0"/>
            </a:lvl5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de-DE" dirty="0"/>
          </a:p>
        </p:txBody>
      </p:sp>
      <p:sp>
        <p:nvSpPr>
          <p:cNvPr id="4" name="Rectangle 17"/>
          <p:cNvSpPr>
            <a:spLocks noGrp="1" noChangeArrowheads="1"/>
          </p:cNvSpPr>
          <p:nvPr>
            <p:ph type="dt" sz="half" idx="10"/>
          </p:nvPr>
        </p:nvSpPr>
        <p:spPr>
          <a:ln/>
        </p:spPr>
        <p:txBody>
          <a:bodyPr/>
          <a:lstStyle>
            <a:lvl1pPr>
              <a:defRPr/>
            </a:lvl1pPr>
          </a:lstStyle>
          <a:p>
            <a:pPr>
              <a:defRPr/>
            </a:pPr>
            <a:r>
              <a:rPr lang="de-DE"/>
              <a:t>9/29/11</a:t>
            </a:r>
            <a:endParaRPr lang="de-DE" dirty="0"/>
          </a:p>
        </p:txBody>
      </p:sp>
      <p:sp>
        <p:nvSpPr>
          <p:cNvPr id="5" name="Rectangle 25"/>
          <p:cNvSpPr>
            <a:spLocks noGrp="1" noChangeArrowheads="1"/>
          </p:cNvSpPr>
          <p:nvPr>
            <p:ph type="ftr" sz="quarter" idx="11"/>
          </p:nvPr>
        </p:nvSpPr>
        <p:spPr>
          <a:ln/>
        </p:spPr>
        <p:txBody>
          <a:bodyPr/>
          <a:lstStyle>
            <a:lvl1pPr>
              <a:defRPr/>
            </a:lvl1pPr>
          </a:lstStyle>
          <a:p>
            <a:pPr>
              <a:defRPr/>
            </a:pPr>
            <a:r>
              <a:rPr lang="sv-SE"/>
              <a:t>Supporting Serbia's EU integration  process</a:t>
            </a:r>
            <a:endParaRPr lang="de-DE" dirty="0"/>
          </a:p>
        </p:txBody>
      </p:sp>
    </p:spTree>
    <p:extLst>
      <p:ext uri="{BB962C8B-B14F-4D97-AF65-F5344CB8AC3E}">
        <p14:creationId xmlns:p14="http://schemas.microsoft.com/office/powerpoint/2010/main" val="3673433910"/>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4218" y="1482725"/>
            <a:ext cx="7775575" cy="619125"/>
          </a:xfrm>
        </p:spPr>
        <p:txBody>
          <a:bodyPr/>
          <a:lstStyle/>
          <a:p>
            <a:r>
              <a:rPr lang="en-US"/>
              <a:t>Click to edit Master title style</a:t>
            </a:r>
          </a:p>
        </p:txBody>
      </p:sp>
      <p:sp>
        <p:nvSpPr>
          <p:cNvPr id="3" name="Chart Placeholder 2"/>
          <p:cNvSpPr>
            <a:spLocks noGrp="1"/>
          </p:cNvSpPr>
          <p:nvPr>
            <p:ph type="chart" idx="1"/>
          </p:nvPr>
        </p:nvSpPr>
        <p:spPr>
          <a:xfrm>
            <a:off x="684218" y="2447925"/>
            <a:ext cx="7775575" cy="3816350"/>
          </a:xfrm>
        </p:spPr>
        <p:txBody>
          <a:bodyPr/>
          <a:lstStyle/>
          <a:p>
            <a:endParaRPr lang="en-US"/>
          </a:p>
        </p:txBody>
      </p:sp>
      <p:sp>
        <p:nvSpPr>
          <p:cNvPr id="4" name="Footer Placeholder 3"/>
          <p:cNvSpPr>
            <a:spLocks noGrp="1"/>
          </p:cNvSpPr>
          <p:nvPr>
            <p:ph type="ftr" sz="quarter" idx="10"/>
          </p:nvPr>
        </p:nvSpPr>
        <p:spPr>
          <a:xfrm>
            <a:off x="2862263" y="6581793"/>
            <a:ext cx="3419475" cy="246063"/>
          </a:xfrm>
        </p:spPr>
        <p:txBody>
          <a:bodyPr/>
          <a:lstStyle>
            <a:lvl1pPr>
              <a:defRPr/>
            </a:lvl1pPr>
          </a:lstStyle>
          <a:p>
            <a:pPr>
              <a:defRPr/>
            </a:pPr>
            <a:r>
              <a:rPr lang="pl-PL"/>
              <a:t>Podrška procesu evropskih integracija u Srbiji</a:t>
            </a:r>
            <a:endParaRPr lang="de-DE" dirty="0"/>
          </a:p>
        </p:txBody>
      </p:sp>
      <p:sp>
        <p:nvSpPr>
          <p:cNvPr id="5" name="Date Placeholder 4"/>
          <p:cNvSpPr>
            <a:spLocks noGrp="1"/>
          </p:cNvSpPr>
          <p:nvPr>
            <p:ph type="dt" sz="half" idx="11"/>
          </p:nvPr>
        </p:nvSpPr>
        <p:spPr>
          <a:xfrm>
            <a:off x="679450" y="6581793"/>
            <a:ext cx="1295400" cy="246063"/>
          </a:xfrm>
        </p:spPr>
        <p:txBody>
          <a:bodyPr/>
          <a:lstStyle>
            <a:lvl1pPr>
              <a:defRPr/>
            </a:lvl1pPr>
          </a:lstStyle>
          <a:p>
            <a:pPr>
              <a:defRPr/>
            </a:pPr>
            <a:r>
              <a:rPr lang="de-DE"/>
              <a:t>date</a:t>
            </a:r>
          </a:p>
        </p:txBody>
      </p:sp>
    </p:spTree>
    <p:extLst>
      <p:ext uri="{BB962C8B-B14F-4D97-AF65-F5344CB8AC3E}">
        <p14:creationId xmlns:p14="http://schemas.microsoft.com/office/powerpoint/2010/main" val="714148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5" name="Inhaltsplatzhalter 2"/>
          <p:cNvSpPr>
            <a:spLocks noGrp="1"/>
          </p:cNvSpPr>
          <p:nvPr>
            <p:ph idx="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522669302"/>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5"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990650772"/>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8"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9152493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173013235"/>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21308029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9" name="Inhaltsplatzhalter 2"/>
          <p:cNvSpPr>
            <a:spLocks noGrp="1"/>
          </p:cNvSpPr>
          <p:nvPr>
            <p:ph idx="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10" name="Inhaltsplatzhalter 2"/>
          <p:cNvSpPr>
            <a:spLocks noGrp="1"/>
          </p:cNvSpPr>
          <p:nvPr>
            <p:ph idx="12"/>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41619563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58142785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3"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8777362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5" name="Inhaltsplatzhalter 2"/>
          <p:cNvSpPr>
            <a:spLocks noGrp="1"/>
          </p:cNvSpPr>
          <p:nvPr>
            <p:ph idx="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4" name="Rectangle 25"/>
          <p:cNvSpPr>
            <a:spLocks noGrp="1" noChangeArrowheads="1"/>
          </p:cNvSpPr>
          <p:nvPr>
            <p:ph type="ftr" sz="quarter" idx="10"/>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1"/>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169695550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4" name="Rectangle 25"/>
          <p:cNvSpPr>
            <a:spLocks noGrp="1" noChangeArrowheads="1"/>
          </p:cNvSpPr>
          <p:nvPr>
            <p:ph type="ftr" sz="quarter" idx="10"/>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5" name="Rectangle 17"/>
          <p:cNvSpPr>
            <a:spLocks noGrp="1" noChangeArrowheads="1"/>
          </p:cNvSpPr>
          <p:nvPr>
            <p:ph type="dt" sz="half" idx="11"/>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2171548131"/>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8"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516180765"/>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3305218350"/>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8" name="Inhaltsplatzhalter 2"/>
          <p:cNvSpPr>
            <a:spLocks noGrp="1"/>
          </p:cNvSpPr>
          <p:nvPr>
            <p:ph idx="12"/>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245754264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9" name="Inhaltsplatzhalter 2"/>
          <p:cNvSpPr>
            <a:spLocks noGrp="1"/>
          </p:cNvSpPr>
          <p:nvPr>
            <p:ph idx="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p:txBody>
      </p:sp>
      <p:sp>
        <p:nvSpPr>
          <p:cNvPr id="10" name="Inhaltsplatzhalter 2"/>
          <p:cNvSpPr>
            <a:spLocks noGrp="1"/>
          </p:cNvSpPr>
          <p:nvPr>
            <p:ph idx="12"/>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3288723077"/>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p:txBody>
          <a:bodyPr/>
          <a:lstStyle>
            <a:lvl1pPr fontAlgn="auto">
              <a:spcBef>
                <a:spcPts val="0"/>
              </a:spcBef>
              <a:spcAft>
                <a:spcPts val="0"/>
              </a:spcAft>
              <a:defRPr/>
            </a:lvl1pPr>
          </a:lstStyle>
          <a:p>
            <a:pPr>
              <a:defRPr/>
            </a:pPr>
            <a:r>
              <a:rPr lang="en-US"/>
              <a:t>16/11/2013</a:t>
            </a:r>
            <a:endParaRPr lang="en-GB"/>
          </a:p>
        </p:txBody>
      </p:sp>
      <p:sp>
        <p:nvSpPr>
          <p:cNvPr id="4" name="Rectangle 18"/>
          <p:cNvSpPr>
            <a:spLocks noGrp="1" noChangeArrowheads="1"/>
          </p:cNvSpPr>
          <p:nvPr>
            <p:ph type="ftr" sz="quarter" idx="11"/>
          </p:nvPr>
        </p:nvSpPr>
        <p:spPr/>
        <p:txBody>
          <a:bodyPr/>
          <a:lstStyle>
            <a:lvl1pPr fontAlgn="auto">
              <a:spcBef>
                <a:spcPts val="0"/>
              </a:spcBef>
              <a:spcAft>
                <a:spcPts val="0"/>
              </a:spcAft>
              <a:defRPr/>
            </a:lvl1pPr>
          </a:lstStyle>
          <a:p>
            <a:pPr>
              <a:defRPr/>
            </a:pPr>
            <a:r>
              <a:rPr lang="pl-PL"/>
              <a:t>Podrška procesu evropskih integracija u Srbiji</a:t>
            </a:r>
            <a:endParaRPr lang="en-GB"/>
          </a:p>
        </p:txBody>
      </p:sp>
      <p:sp>
        <p:nvSpPr>
          <p:cNvPr id="5"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sz="2200" b="1">
                <a:solidFill>
                  <a:srgbClr val="999999"/>
                </a:solidFill>
                <a:latin typeface="+mn-lt"/>
                <a:cs typeface="+mn-cs"/>
              </a:defRPr>
            </a:lvl1pPr>
          </a:lstStyle>
          <a:p>
            <a:pPr>
              <a:defRPr/>
            </a:pPr>
            <a:fld id="{F9936FA0-999E-40FE-A658-A89D633A149F}" type="slidenum">
              <a:rPr lang="en-GB"/>
              <a:pPr>
                <a:defRPr/>
              </a:pPr>
              <a:t>‹#›</a:t>
            </a:fld>
            <a:endParaRPr lang="en-GB"/>
          </a:p>
        </p:txBody>
      </p:sp>
    </p:spTree>
    <p:extLst>
      <p:ext uri="{BB962C8B-B14F-4D97-AF65-F5344CB8AC3E}">
        <p14:creationId xmlns:p14="http://schemas.microsoft.com/office/powerpoint/2010/main" val="20682498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4039687344"/>
      </p:ext>
    </p:extLst>
  </p:cSld>
  <p:clrMapOvr>
    <a:masterClrMapping/>
  </p:clrMapOvr>
  <p:transition/>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4226212592"/>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180162670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2041238884"/>
      </p:ext>
    </p:extLst>
  </p:cSld>
  <p:clrMapOvr>
    <a:masterClrMapping/>
  </p:clrMapOvr>
  <p:transition/>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2837225999"/>
      </p:ext>
    </p:extLst>
  </p:cSld>
  <p:clrMapOvr>
    <a:masterClrMapping/>
  </p:clrMapOvr>
  <p:transition/>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793461918"/>
      </p:ext>
    </p:extLst>
  </p:cSld>
  <p:clrMapOvr>
    <a:masterClrMapping/>
  </p:clrMapOvr>
  <p:transition/>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1981840566"/>
      </p:ext>
    </p:extLst>
  </p:cSld>
  <p:clrMapOvr>
    <a:masterClrMapping/>
  </p:clrMapOvr>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p:txBody>
          <a:bodyPr/>
          <a:lstStyle>
            <a:lvl1pPr>
              <a:defRPr/>
            </a:lvl1pPr>
          </a:lstStyle>
          <a:p>
            <a:pPr>
              <a:defRPr/>
            </a:pPr>
            <a:r>
              <a:rPr lang="en-US" smtClean="0"/>
              <a:t>02.10.2013</a:t>
            </a:r>
            <a:endParaRPr lang="en-GB"/>
          </a:p>
        </p:txBody>
      </p:sp>
      <p:sp>
        <p:nvSpPr>
          <p:cNvPr id="5" name="Rectangle 18"/>
          <p:cNvSpPr>
            <a:spLocks noGrp="1" noChangeArrowheads="1"/>
          </p:cNvSpPr>
          <p:nvPr>
            <p:ph type="ftr" sz="quarter" idx="11"/>
          </p:nvPr>
        </p:nvSpPr>
        <p:spPr/>
        <p:txBody>
          <a:bodyPr/>
          <a:lstStyle>
            <a:lvl1pPr>
              <a:defRPr/>
            </a:lvl1pPr>
          </a:lstStyle>
          <a:p>
            <a:pPr>
              <a:defRPr/>
            </a:pPr>
            <a:r>
              <a:rPr lang="en-US" smtClean="0"/>
              <a:t>Support to the EU Integration Process in Serbia</a:t>
            </a:r>
            <a:endParaRPr lang="en-GB"/>
          </a:p>
        </p:txBody>
      </p:sp>
      <p:sp>
        <p:nvSpPr>
          <p:cNvPr id="6"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a:cs typeface="+mn-cs"/>
              </a:defRPr>
            </a:lvl1pPr>
          </a:lstStyle>
          <a:p>
            <a:pPr fontAlgn="auto">
              <a:spcBef>
                <a:spcPts val="0"/>
              </a:spcBef>
              <a:spcAft>
                <a:spcPts val="0"/>
              </a:spcAft>
              <a:defRPr/>
            </a:pPr>
            <a:fld id="{22C1E666-DE59-4CF4-BDDB-BFAAC39F1BE9}" type="slidenum">
              <a:rPr lang="en-GB" sz="1800" b="0">
                <a:solidFill>
                  <a:srgbClr val="000000"/>
                </a:solidFill>
                <a:latin typeface="Arial"/>
              </a:rPr>
              <a:pPr fontAlgn="auto">
                <a:spcBef>
                  <a:spcPts val="0"/>
                </a:spcBef>
                <a:spcAft>
                  <a:spcPts val="0"/>
                </a:spcAft>
                <a:defRPr/>
              </a:pPr>
              <a:t>‹#›</a:t>
            </a:fld>
            <a:endParaRPr lang="en-GB" sz="1800" b="0">
              <a:solidFill>
                <a:srgbClr val="000000"/>
              </a:solidFill>
              <a:latin typeface="Arial"/>
            </a:endParaRPr>
          </a:p>
        </p:txBody>
      </p:sp>
    </p:spTree>
    <p:extLst>
      <p:ext uri="{BB962C8B-B14F-4D97-AF65-F5344CB8AC3E}">
        <p14:creationId xmlns:p14="http://schemas.microsoft.com/office/powerpoint/2010/main" val="1990373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4218" y="1482725"/>
            <a:ext cx="7775575" cy="619125"/>
          </a:xfrm>
        </p:spPr>
        <p:txBody>
          <a:bodyPr/>
          <a:lstStyle/>
          <a:p>
            <a:r>
              <a:rPr lang="en-US"/>
              <a:t>Click to edit Master title style</a:t>
            </a:r>
          </a:p>
        </p:txBody>
      </p:sp>
      <p:sp>
        <p:nvSpPr>
          <p:cNvPr id="3" name="Chart Placeholder 2"/>
          <p:cNvSpPr>
            <a:spLocks noGrp="1"/>
          </p:cNvSpPr>
          <p:nvPr>
            <p:ph type="chart" idx="1"/>
          </p:nvPr>
        </p:nvSpPr>
        <p:spPr>
          <a:xfrm>
            <a:off x="684218" y="2447925"/>
            <a:ext cx="7775575" cy="3816350"/>
          </a:xfrm>
        </p:spPr>
        <p:txBody>
          <a:bodyPr/>
          <a:lstStyle/>
          <a:p>
            <a:endParaRPr lang="en-US"/>
          </a:p>
        </p:txBody>
      </p:sp>
      <p:sp>
        <p:nvSpPr>
          <p:cNvPr id="4" name="Footer Placeholder 3"/>
          <p:cNvSpPr>
            <a:spLocks noGrp="1"/>
          </p:cNvSpPr>
          <p:nvPr>
            <p:ph type="ftr" sz="quarter" idx="10"/>
          </p:nvPr>
        </p:nvSpPr>
        <p:spPr>
          <a:xfrm>
            <a:off x="2862263" y="6581831"/>
            <a:ext cx="3419475" cy="246063"/>
          </a:xfrm>
        </p:spPr>
        <p:txBody>
          <a:bodyPr/>
          <a:lstStyle>
            <a:lvl1pPr>
              <a:defRPr/>
            </a:lvl1pPr>
          </a:lstStyle>
          <a:p>
            <a:pPr>
              <a:defRPr/>
            </a:pPr>
            <a:r>
              <a:rPr lang="pl-PL"/>
              <a:t>Podrška procesu evropskih integracija u Srbiji</a:t>
            </a:r>
            <a:endParaRPr lang="de-DE" dirty="0"/>
          </a:p>
        </p:txBody>
      </p:sp>
      <p:sp>
        <p:nvSpPr>
          <p:cNvPr id="5" name="Date Placeholder 4"/>
          <p:cNvSpPr>
            <a:spLocks noGrp="1"/>
          </p:cNvSpPr>
          <p:nvPr>
            <p:ph type="dt" sz="half" idx="11"/>
          </p:nvPr>
        </p:nvSpPr>
        <p:spPr>
          <a:xfrm>
            <a:off x="679450" y="6581831"/>
            <a:ext cx="1295400" cy="246063"/>
          </a:xfrm>
        </p:spPr>
        <p:txBody>
          <a:bodyPr/>
          <a:lstStyle>
            <a:lvl1pPr>
              <a:defRPr/>
            </a:lvl1pPr>
          </a:lstStyle>
          <a:p>
            <a:pPr>
              <a:defRPr/>
            </a:pPr>
            <a:r>
              <a:rPr lang="de-DE"/>
              <a:t>date</a:t>
            </a:r>
          </a:p>
        </p:txBody>
      </p:sp>
    </p:spTree>
    <p:extLst>
      <p:ext uri="{BB962C8B-B14F-4D97-AF65-F5344CB8AC3E}">
        <p14:creationId xmlns:p14="http://schemas.microsoft.com/office/powerpoint/2010/main" val="55004585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3644F16-9832-44E0-B703-D708DCEB7365}" type="datetime1">
              <a:rPr lang="de-DE" smtClean="0"/>
              <a:pPr>
                <a:defRPr/>
              </a:pPr>
              <a:t>16.03.2016</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r>
              <a:rPr lang="en-BZ" smtClean="0"/>
              <a:t>Stand: 13.09.12</a:t>
            </a:r>
            <a:endParaRPr lang="en-BZ"/>
          </a:p>
        </p:txBody>
      </p:sp>
      <p:pic>
        <p:nvPicPr>
          <p:cNvPr id="4" name="Grafik 7"/>
          <p:cNvPicPr>
            <a:picLocks noChangeAspect="1"/>
          </p:cNvPicPr>
          <p:nvPr userDrawn="1"/>
        </p:nvPicPr>
        <p:blipFill>
          <a:blip r:embed="rId2" cstate="print"/>
          <a:srcRect/>
          <a:stretch>
            <a:fillRect/>
          </a:stretch>
        </p:blipFill>
        <p:spPr bwMode="auto">
          <a:xfrm>
            <a:off x="1794260" y="847521"/>
            <a:ext cx="1295118" cy="539714"/>
          </a:xfrm>
          <a:prstGeom prst="rect">
            <a:avLst/>
          </a:prstGeom>
          <a:noFill/>
          <a:ln w="9525">
            <a:noFill/>
            <a:miter lim="800000"/>
            <a:headEnd/>
            <a:tailEnd/>
          </a:ln>
        </p:spPr>
      </p:pic>
      <p:pic>
        <p:nvPicPr>
          <p:cNvPr id="5"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5815721"/>
      </p:ext>
    </p:extLst>
  </p:cSld>
  <p:clrMapOvr>
    <a:masterClrMapping/>
  </p:clrMapOvr>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5" name="Inhaltsplatzhalter 2"/>
          <p:cNvSpPr>
            <a:spLocks noGrp="1"/>
          </p:cNvSpPr>
          <p:nvPr>
            <p:ph idx="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4" name="Rectangle 25"/>
          <p:cNvSpPr>
            <a:spLocks noGrp="1" noChangeArrowheads="1"/>
          </p:cNvSpPr>
          <p:nvPr>
            <p:ph type="ftr" sz="quarter" idx="10"/>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1"/>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270838622"/>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4" name="Rectangle 25"/>
          <p:cNvSpPr>
            <a:spLocks noGrp="1" noChangeArrowheads="1"/>
          </p:cNvSpPr>
          <p:nvPr>
            <p:ph type="ftr" sz="quarter" idx="10"/>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5" name="Rectangle 17"/>
          <p:cNvSpPr>
            <a:spLocks noGrp="1" noChangeArrowheads="1"/>
          </p:cNvSpPr>
          <p:nvPr>
            <p:ph type="dt" sz="half" idx="11"/>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847522378"/>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8"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203454498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424179538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1352731401"/>
      </p:ext>
    </p:extLst>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8" name="Inhaltsplatzhalter 2"/>
          <p:cNvSpPr>
            <a:spLocks noGrp="1"/>
          </p:cNvSpPr>
          <p:nvPr>
            <p:ph idx="12"/>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sl-SI" noProof="0" smtClean="0"/>
              <a:t>Uredite sloge besedila matrice</a:t>
            </a:r>
          </a:p>
          <a:p>
            <a:pPr lvl="1"/>
            <a:r>
              <a:rPr lang="sl-SI" noProof="0" smtClean="0"/>
              <a:t>Druga raven</a:t>
            </a:r>
          </a:p>
          <a:p>
            <a:pPr lvl="2"/>
            <a:r>
              <a:rPr lang="sl-SI" noProof="0" smtClean="0"/>
              <a:t>Tretja raven</a:t>
            </a:r>
          </a:p>
          <a:p>
            <a:pPr lvl="3"/>
            <a:r>
              <a:rPr lang="sl-SI" noProof="0" smtClean="0"/>
              <a:t>Četrta raven</a:t>
            </a:r>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644121289"/>
      </p:ext>
    </p:extLst>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9" name="Inhaltsplatzhalter 2"/>
          <p:cNvSpPr>
            <a:spLocks noGrp="1"/>
          </p:cNvSpPr>
          <p:nvPr>
            <p:ph idx="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p:txBody>
      </p:sp>
      <p:sp>
        <p:nvSpPr>
          <p:cNvPr id="10" name="Inhaltsplatzhalter 2"/>
          <p:cNvSpPr>
            <a:spLocks noGrp="1"/>
          </p:cNvSpPr>
          <p:nvPr>
            <p:ph idx="12"/>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sl-SI" noProof="0" smtClean="0"/>
              <a:t>Uredite sloge besedila matrice</a:t>
            </a:r>
          </a:p>
          <a:p>
            <a:pPr lvl="1"/>
            <a:r>
              <a:rPr lang="sl-SI" noProof="0" smtClean="0"/>
              <a:t>Druga raven</a:t>
            </a:r>
          </a:p>
          <a:p>
            <a:pPr lvl="2"/>
            <a:r>
              <a:rPr lang="sl-SI" noProof="0" smtClean="0"/>
              <a:t>Tretja raven</a:t>
            </a:r>
          </a:p>
        </p:txBody>
      </p:sp>
      <p:sp>
        <p:nvSpPr>
          <p:cNvPr id="5" name="Rectangle 25"/>
          <p:cNvSpPr>
            <a:spLocks noGrp="1" noChangeArrowheads="1"/>
          </p:cNvSpPr>
          <p:nvPr>
            <p:ph type="ftr" sz="quarter" idx="13"/>
          </p:nvPr>
        </p:nvSpPr>
        <p:spPr/>
        <p:txBody>
          <a:bodyPr/>
          <a:lstStyle>
            <a:lvl1pPr fontAlgn="auto">
              <a:spcBef>
                <a:spcPts val="0"/>
              </a:spcBef>
              <a:spcAft>
                <a:spcPts val="0"/>
              </a:spcAft>
              <a:defRPr/>
            </a:lvl1pPr>
          </a:lstStyle>
          <a:p>
            <a:pPr>
              <a:defRPr/>
            </a:pPr>
            <a:r>
              <a:rPr lang="pl-PL"/>
              <a:t>Podrška procesu evropskih integracija u Srbiji</a:t>
            </a:r>
            <a:endParaRPr lang="de-DE" dirty="0"/>
          </a:p>
        </p:txBody>
      </p:sp>
      <p:sp>
        <p:nvSpPr>
          <p:cNvPr id="6" name="Rectangle 17"/>
          <p:cNvSpPr>
            <a:spLocks noGrp="1" noChangeArrowheads="1"/>
          </p:cNvSpPr>
          <p:nvPr>
            <p:ph type="dt" sz="half" idx="14"/>
          </p:nvPr>
        </p:nvSpPr>
        <p:spPr/>
        <p:txBody>
          <a:bodyPr/>
          <a:lstStyle>
            <a:lvl1pPr fontAlgn="auto">
              <a:spcBef>
                <a:spcPts val="0"/>
              </a:spcBef>
              <a:spcAft>
                <a:spcPts val="0"/>
              </a:spcAft>
              <a:defRPr/>
            </a:lvl1pPr>
          </a:lstStyle>
          <a:p>
            <a:pPr>
              <a:defRPr/>
            </a:pPr>
            <a:r>
              <a:rPr lang="en-US"/>
              <a:t>16/11/2013</a:t>
            </a:r>
            <a:endParaRPr lang="de-DE"/>
          </a:p>
        </p:txBody>
      </p:sp>
    </p:spTree>
    <p:extLst>
      <p:ext uri="{BB962C8B-B14F-4D97-AF65-F5344CB8AC3E}">
        <p14:creationId xmlns:p14="http://schemas.microsoft.com/office/powerpoint/2010/main" val="2056979084"/>
      </p:ext>
    </p:extLst>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p:txBody>
          <a:bodyPr/>
          <a:lstStyle>
            <a:lvl1pPr fontAlgn="auto">
              <a:spcBef>
                <a:spcPts val="0"/>
              </a:spcBef>
              <a:spcAft>
                <a:spcPts val="0"/>
              </a:spcAft>
              <a:defRPr/>
            </a:lvl1pPr>
          </a:lstStyle>
          <a:p>
            <a:pPr>
              <a:defRPr/>
            </a:pPr>
            <a:r>
              <a:rPr lang="en-US"/>
              <a:t>16/11/2013</a:t>
            </a:r>
            <a:endParaRPr lang="en-GB"/>
          </a:p>
        </p:txBody>
      </p:sp>
      <p:sp>
        <p:nvSpPr>
          <p:cNvPr id="5" name="Rectangle 18"/>
          <p:cNvSpPr>
            <a:spLocks noGrp="1" noChangeArrowheads="1"/>
          </p:cNvSpPr>
          <p:nvPr>
            <p:ph type="ftr" sz="quarter" idx="11"/>
          </p:nvPr>
        </p:nvSpPr>
        <p:spPr/>
        <p:txBody>
          <a:bodyPr/>
          <a:lstStyle>
            <a:lvl1pPr fontAlgn="auto">
              <a:spcBef>
                <a:spcPts val="0"/>
              </a:spcBef>
              <a:spcAft>
                <a:spcPts val="0"/>
              </a:spcAft>
              <a:defRPr/>
            </a:lvl1pPr>
          </a:lstStyle>
          <a:p>
            <a:pPr>
              <a:defRPr/>
            </a:pPr>
            <a:r>
              <a:rPr lang="pl-PL"/>
              <a:t>Podrška procesu evropskih integracija u Srbiji</a:t>
            </a:r>
            <a:endParaRPr lang="en-GB"/>
          </a:p>
        </p:txBody>
      </p:sp>
      <p:sp>
        <p:nvSpPr>
          <p:cNvPr id="6"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sz="2200" b="1">
                <a:solidFill>
                  <a:srgbClr val="999999"/>
                </a:solidFill>
                <a:latin typeface="+mn-lt"/>
                <a:cs typeface="+mn-cs"/>
              </a:defRPr>
            </a:lvl1pPr>
          </a:lstStyle>
          <a:p>
            <a:pPr>
              <a:defRPr/>
            </a:pPr>
            <a:fld id="{773FE731-993B-4608-A97E-5B8205E5DF75}" type="slidenum">
              <a:rPr lang="en-GB"/>
              <a:pPr>
                <a:defRPr/>
              </a:pPr>
              <a:t>‹#›</a:t>
            </a:fld>
            <a:endParaRPr lang="en-GB"/>
          </a:p>
        </p:txBody>
      </p:sp>
    </p:spTree>
    <p:extLst>
      <p:ext uri="{BB962C8B-B14F-4D97-AF65-F5344CB8AC3E}">
        <p14:creationId xmlns:p14="http://schemas.microsoft.com/office/powerpoint/2010/main" val="247787187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p:txBody>
          <a:bodyPr/>
          <a:lstStyle>
            <a:lvl1pPr fontAlgn="auto">
              <a:spcBef>
                <a:spcPts val="0"/>
              </a:spcBef>
              <a:spcAft>
                <a:spcPts val="0"/>
              </a:spcAft>
              <a:defRPr/>
            </a:lvl1pPr>
          </a:lstStyle>
          <a:p>
            <a:pPr>
              <a:defRPr/>
            </a:pPr>
            <a:r>
              <a:rPr lang="en-US"/>
              <a:t>16/11/2013</a:t>
            </a:r>
            <a:endParaRPr lang="en-GB"/>
          </a:p>
        </p:txBody>
      </p:sp>
      <p:sp>
        <p:nvSpPr>
          <p:cNvPr id="4" name="Rectangle 18"/>
          <p:cNvSpPr>
            <a:spLocks noGrp="1" noChangeArrowheads="1"/>
          </p:cNvSpPr>
          <p:nvPr>
            <p:ph type="ftr" sz="quarter" idx="11"/>
          </p:nvPr>
        </p:nvSpPr>
        <p:spPr/>
        <p:txBody>
          <a:bodyPr/>
          <a:lstStyle>
            <a:lvl1pPr fontAlgn="auto">
              <a:spcBef>
                <a:spcPts val="0"/>
              </a:spcBef>
              <a:spcAft>
                <a:spcPts val="0"/>
              </a:spcAft>
              <a:defRPr/>
            </a:lvl1pPr>
          </a:lstStyle>
          <a:p>
            <a:pPr>
              <a:defRPr/>
            </a:pPr>
            <a:r>
              <a:rPr lang="pl-PL"/>
              <a:t>Podrška procesu evropskih integracija u Srbiji</a:t>
            </a:r>
            <a:endParaRPr lang="en-GB"/>
          </a:p>
        </p:txBody>
      </p:sp>
      <p:sp>
        <p:nvSpPr>
          <p:cNvPr id="5"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sz="2200" b="1">
                <a:solidFill>
                  <a:srgbClr val="999999"/>
                </a:solidFill>
                <a:latin typeface="+mn-lt"/>
                <a:cs typeface="+mn-cs"/>
              </a:defRPr>
            </a:lvl1pPr>
          </a:lstStyle>
          <a:p>
            <a:pPr>
              <a:defRPr/>
            </a:pPr>
            <a:fld id="{F9936FA0-999E-40FE-A658-A89D633A149F}" type="slidenum">
              <a:rPr lang="en-GB"/>
              <a:pPr>
                <a:defRPr/>
              </a:pPr>
              <a:t>‹#›</a:t>
            </a:fld>
            <a:endParaRPr lang="en-GB"/>
          </a:p>
        </p:txBody>
      </p:sp>
    </p:spTree>
    <p:extLst>
      <p:ext uri="{BB962C8B-B14F-4D97-AF65-F5344CB8AC3E}">
        <p14:creationId xmlns:p14="http://schemas.microsoft.com/office/powerpoint/2010/main" val="41184050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8912BA-EC85-49EB-989D-90934934CAF4}" type="datetimeFigureOut">
              <a:rPr lang="en-US" smtClean="0"/>
              <a:pPr/>
              <a:t>3/16/2016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680A8E9-0161-4DB5-98B3-09081C290CA7}" type="slidenum">
              <a:rPr lang="en-US" smtClean="0"/>
              <a:pPr/>
              <a:t>‹#›</a:t>
            </a:fld>
            <a:endParaRPr lang="en-US"/>
          </a:p>
        </p:txBody>
      </p:sp>
    </p:spTree>
    <p:extLst>
      <p:ext uri="{BB962C8B-B14F-4D97-AF65-F5344CB8AC3E}">
        <p14:creationId xmlns:p14="http://schemas.microsoft.com/office/powerpoint/2010/main" val="33177161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5" name="Inhaltsplatzhalter 2"/>
          <p:cNvSpPr>
            <a:spLocks noGrp="1"/>
          </p:cNvSpPr>
          <p:nvPr>
            <p:ph idx="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883168872"/>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5"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677874160"/>
      </p:ext>
    </p:extLst>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8"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104658654"/>
      </p:ext>
    </p:extLst>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330355359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noProof="0" smtClean="0"/>
              <a:t>24/04/2015</a:t>
            </a:r>
            <a:endParaRPr lang="de-DE" noProof="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993457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555744932"/>
      </p:ext>
    </p:extLst>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9" name="Inhaltsplatzhalter 2"/>
          <p:cNvSpPr>
            <a:spLocks noGrp="1"/>
          </p:cNvSpPr>
          <p:nvPr>
            <p:ph idx="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10" name="Inhaltsplatzhalter 2"/>
          <p:cNvSpPr>
            <a:spLocks noGrp="1"/>
          </p:cNvSpPr>
          <p:nvPr>
            <p:ph idx="12"/>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832331566"/>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3"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53390416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smtClean="0"/>
              <a:t>Click to edit Master title style</a:t>
            </a:r>
            <a:endParaRPr lang="en-US"/>
          </a:p>
        </p:txBody>
      </p:sp>
      <p:sp>
        <p:nvSpPr>
          <p:cNvPr id="3" name="Content Placeholder 2"/>
          <p:cNvSpPr>
            <a:spLocks noGrp="1"/>
          </p:cNvSpPr>
          <p:nvPr>
            <p:ph idx="1"/>
          </p:nvPr>
        </p:nvSpPr>
        <p:spPr/>
        <p:txBody>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endParaRPr lang="en-US"/>
          </a:p>
        </p:txBody>
      </p:sp>
      <p:sp>
        <p:nvSpPr>
          <p:cNvPr id="4" name="Rectangle 19"/>
          <p:cNvSpPr>
            <a:spLocks noGrp="1" noChangeArrowheads="1"/>
          </p:cNvSpPr>
          <p:nvPr>
            <p:ph type="dt" sz="half" idx="10"/>
          </p:nvPr>
        </p:nvSpPr>
        <p:spPr>
          <a:ln/>
        </p:spPr>
        <p:txBody>
          <a:bodyPr/>
          <a:lstStyle>
            <a:lvl1pPr>
              <a:defRPr/>
            </a:lvl1pPr>
          </a:lstStyle>
          <a:p>
            <a:pPr>
              <a:defRPr/>
            </a:pPr>
            <a:endParaRPr lang="en-US" altLang="sl-SI"/>
          </a:p>
        </p:txBody>
      </p:sp>
      <p:sp>
        <p:nvSpPr>
          <p:cNvPr id="5" name="Rectangle 20"/>
          <p:cNvSpPr>
            <a:spLocks noGrp="1" noChangeArrowheads="1"/>
          </p:cNvSpPr>
          <p:nvPr>
            <p:ph type="ftr" sz="quarter" idx="11"/>
          </p:nvPr>
        </p:nvSpPr>
        <p:spPr>
          <a:ln/>
        </p:spPr>
        <p:txBody>
          <a:bodyPr/>
          <a:lstStyle>
            <a:lvl1pPr>
              <a:defRPr/>
            </a:lvl1pPr>
          </a:lstStyle>
          <a:p>
            <a:pPr>
              <a:defRPr/>
            </a:pPr>
            <a:r>
              <a:rPr lang="en-US" altLang="sl-SI" smtClean="0"/>
              <a:t>Support to the EU Accession Negotiations in Serbia</a:t>
            </a:r>
            <a:endParaRPr lang="en-US" altLang="sl-SI"/>
          </a:p>
        </p:txBody>
      </p:sp>
      <p:sp>
        <p:nvSpPr>
          <p:cNvPr id="6" name="Rectangle 21"/>
          <p:cNvSpPr>
            <a:spLocks noGrp="1" noChangeArrowheads="1"/>
          </p:cNvSpPr>
          <p:nvPr>
            <p:ph type="sldNum" sz="quarter" idx="12"/>
          </p:nvPr>
        </p:nvSpPr>
        <p:spPr>
          <a:xfrm>
            <a:off x="6553200" y="6243638"/>
            <a:ext cx="2133600" cy="457200"/>
          </a:xfrm>
          <a:prstGeom prst="rect">
            <a:avLst/>
          </a:prstGeom>
          <a:ln/>
        </p:spPr>
        <p:txBody>
          <a:bodyPr/>
          <a:lstStyle>
            <a:lvl1pPr>
              <a:defRPr/>
            </a:lvl1pPr>
          </a:lstStyle>
          <a:p>
            <a:pPr>
              <a:defRPr/>
            </a:pPr>
            <a:fld id="{4804FA74-33E8-48C4-9E4E-7B5D89F76321}" type="slidenum">
              <a:rPr lang="sl-SI" altLang="sl-SI"/>
              <a:pPr>
                <a:defRPr/>
              </a:pPr>
              <a:t>‹#›</a:t>
            </a:fld>
            <a:endParaRPr lang="sl-SI" altLang="sl-SI"/>
          </a:p>
        </p:txBody>
      </p:sp>
    </p:spTree>
    <p:extLst>
      <p:ext uri="{BB962C8B-B14F-4D97-AF65-F5344CB8AC3E}">
        <p14:creationId xmlns:p14="http://schemas.microsoft.com/office/powerpoint/2010/main" val="403326898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750773110"/>
      </p:ext>
    </p:extLst>
  </p:cSld>
  <p:clrMapOvr>
    <a:masterClrMapping/>
  </p:clrMapOvr>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3460425457"/>
      </p:ext>
    </p:extLst>
  </p:cSld>
  <p:clrMapOvr>
    <a:masterClrMapping/>
  </p:clrMapOvr>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3739864035"/>
      </p:ext>
    </p:extLst>
  </p:cSld>
  <p:clrMapOvr>
    <a:masterClrMapping/>
  </p:clrMapOvr>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1861366065"/>
      </p:ext>
    </p:extLst>
  </p:cSld>
  <p:clrMapOvr>
    <a:masterClrMapping/>
  </p:clrMapOvr>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3096341303"/>
      </p:ext>
    </p:extLst>
  </p:cSld>
  <p:clrMapOvr>
    <a:masterClrMapping/>
  </p:clrMapOvr>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1582374410"/>
      </p:ext>
    </p:extLst>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1893350131"/>
      </p:ext>
    </p:extLst>
  </p:cSld>
  <p:clrMapOvr>
    <a:masterClrMapping/>
  </p:clrMapOvr>
  <p:transition/>
  <p:timing>
    <p:tnLst>
      <p:par>
        <p:cTn id="1" dur="indefinite" restart="never" nodeType="tmRoot"/>
      </p:par>
    </p:tnLst>
  </p:timing>
  <p:hf sldNum="0" hdr="0"/>
</p:sldLayout>
</file>

<file path=ppt/slideLayouts/slideLayout70.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3644F16-9832-44E0-B703-D708DCEB7365}" type="datetime1">
              <a:rPr lang="de-DE" smtClean="0"/>
              <a:pPr>
                <a:defRPr/>
              </a:pPr>
              <a:t>16.03.2016</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r>
              <a:rPr lang="en-BZ" smtClean="0"/>
              <a:t>Stand: 13.09.12</a:t>
            </a:r>
            <a:endParaRPr lang="en-BZ"/>
          </a:p>
        </p:txBody>
      </p:sp>
      <p:pic>
        <p:nvPicPr>
          <p:cNvPr id="4" name="Grafik 7"/>
          <p:cNvPicPr>
            <a:picLocks noChangeAspect="1"/>
          </p:cNvPicPr>
          <p:nvPr userDrawn="1"/>
        </p:nvPicPr>
        <p:blipFill>
          <a:blip r:embed="rId2" cstate="print"/>
          <a:srcRect/>
          <a:stretch>
            <a:fillRect/>
          </a:stretch>
        </p:blipFill>
        <p:spPr bwMode="auto">
          <a:xfrm>
            <a:off x="1794260" y="847521"/>
            <a:ext cx="1295118" cy="539714"/>
          </a:xfrm>
          <a:prstGeom prst="rect">
            <a:avLst/>
          </a:prstGeom>
          <a:noFill/>
          <a:ln w="9525">
            <a:noFill/>
            <a:miter lim="800000"/>
            <a:headEnd/>
            <a:tailEnd/>
          </a:ln>
        </p:spPr>
      </p:pic>
      <p:pic>
        <p:nvPicPr>
          <p:cNvPr id="5"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3251130"/>
      </p:ext>
    </p:extLst>
  </p:cSld>
  <p:clrMapOvr>
    <a:masterClrMapping/>
  </p:clrMapOvr>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p:txBody>
          <a:bodyPr/>
          <a:lstStyle>
            <a:lvl1pPr>
              <a:defRPr/>
            </a:lvl1pPr>
          </a:lstStyle>
          <a:p>
            <a:pPr>
              <a:defRPr/>
            </a:pPr>
            <a:r>
              <a:rPr lang="en-US" smtClean="0"/>
              <a:t>02.10.2013</a:t>
            </a:r>
            <a:endParaRPr lang="en-GB"/>
          </a:p>
        </p:txBody>
      </p:sp>
      <p:sp>
        <p:nvSpPr>
          <p:cNvPr id="5" name="Rectangle 18"/>
          <p:cNvSpPr>
            <a:spLocks noGrp="1" noChangeArrowheads="1"/>
          </p:cNvSpPr>
          <p:nvPr>
            <p:ph type="ftr" sz="quarter" idx="11"/>
          </p:nvPr>
        </p:nvSpPr>
        <p:spPr/>
        <p:txBody>
          <a:bodyPr/>
          <a:lstStyle>
            <a:lvl1pPr>
              <a:defRPr/>
            </a:lvl1pPr>
          </a:lstStyle>
          <a:p>
            <a:pPr>
              <a:defRPr/>
            </a:pPr>
            <a:r>
              <a:rPr lang="en-US" smtClean="0"/>
              <a:t>Support to the EU Integration Process in Serbia</a:t>
            </a:r>
            <a:endParaRPr lang="en-GB"/>
          </a:p>
        </p:txBody>
      </p:sp>
      <p:sp>
        <p:nvSpPr>
          <p:cNvPr id="6"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a:cs typeface="+mn-cs"/>
              </a:defRPr>
            </a:lvl1pPr>
          </a:lstStyle>
          <a:p>
            <a:pPr fontAlgn="auto">
              <a:spcBef>
                <a:spcPts val="0"/>
              </a:spcBef>
              <a:spcAft>
                <a:spcPts val="0"/>
              </a:spcAft>
              <a:defRPr/>
            </a:pPr>
            <a:fld id="{22C1E666-DE59-4CF4-BDDB-BFAAC39F1BE9}" type="slidenum">
              <a:rPr lang="en-GB" sz="1800" b="0">
                <a:solidFill>
                  <a:srgbClr val="000000"/>
                </a:solidFill>
                <a:latin typeface="Arial"/>
              </a:rPr>
              <a:pPr fontAlgn="auto">
                <a:spcBef>
                  <a:spcPts val="0"/>
                </a:spcBef>
                <a:spcAft>
                  <a:spcPts val="0"/>
                </a:spcAft>
                <a:defRPr/>
              </a:pPr>
              <a:t>‹#›</a:t>
            </a:fld>
            <a:endParaRPr lang="en-GB" sz="1800" b="0">
              <a:solidFill>
                <a:srgbClr val="000000"/>
              </a:solidFill>
              <a:latin typeface="Arial"/>
            </a:endParaRPr>
          </a:p>
        </p:txBody>
      </p:sp>
    </p:spTree>
    <p:extLst>
      <p:ext uri="{BB962C8B-B14F-4D97-AF65-F5344CB8AC3E}">
        <p14:creationId xmlns:p14="http://schemas.microsoft.com/office/powerpoint/2010/main" val="58818641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4218" y="1482725"/>
            <a:ext cx="7775575" cy="619125"/>
          </a:xfrm>
        </p:spPr>
        <p:txBody>
          <a:bodyPr/>
          <a:lstStyle/>
          <a:p>
            <a:r>
              <a:rPr lang="en-US"/>
              <a:t>Click to edit Master title style</a:t>
            </a:r>
          </a:p>
        </p:txBody>
      </p:sp>
      <p:sp>
        <p:nvSpPr>
          <p:cNvPr id="3" name="Chart Placeholder 2"/>
          <p:cNvSpPr>
            <a:spLocks noGrp="1"/>
          </p:cNvSpPr>
          <p:nvPr>
            <p:ph type="chart" idx="1"/>
          </p:nvPr>
        </p:nvSpPr>
        <p:spPr>
          <a:xfrm>
            <a:off x="684218" y="2447925"/>
            <a:ext cx="7775575" cy="3816350"/>
          </a:xfrm>
        </p:spPr>
        <p:txBody>
          <a:bodyPr/>
          <a:lstStyle/>
          <a:p>
            <a:endParaRPr lang="en-US"/>
          </a:p>
        </p:txBody>
      </p:sp>
      <p:sp>
        <p:nvSpPr>
          <p:cNvPr id="4" name="Footer Placeholder 3"/>
          <p:cNvSpPr>
            <a:spLocks noGrp="1"/>
          </p:cNvSpPr>
          <p:nvPr>
            <p:ph type="ftr" sz="quarter" idx="10"/>
          </p:nvPr>
        </p:nvSpPr>
        <p:spPr>
          <a:xfrm>
            <a:off x="2862263" y="6581793"/>
            <a:ext cx="3419475" cy="246063"/>
          </a:xfrm>
        </p:spPr>
        <p:txBody>
          <a:bodyPr/>
          <a:lstStyle>
            <a:lvl1pPr>
              <a:defRPr/>
            </a:lvl1pPr>
          </a:lstStyle>
          <a:p>
            <a:pPr>
              <a:defRPr/>
            </a:pPr>
            <a:r>
              <a:rPr lang="pl-PL"/>
              <a:t>Podrška procesu evropskih integracija u Srbiji</a:t>
            </a:r>
            <a:endParaRPr lang="de-DE" dirty="0"/>
          </a:p>
        </p:txBody>
      </p:sp>
      <p:sp>
        <p:nvSpPr>
          <p:cNvPr id="5" name="Date Placeholder 4"/>
          <p:cNvSpPr>
            <a:spLocks noGrp="1"/>
          </p:cNvSpPr>
          <p:nvPr>
            <p:ph type="dt" sz="half" idx="11"/>
          </p:nvPr>
        </p:nvSpPr>
        <p:spPr>
          <a:xfrm>
            <a:off x="679450" y="6581793"/>
            <a:ext cx="1295400" cy="246063"/>
          </a:xfrm>
        </p:spPr>
        <p:txBody>
          <a:bodyPr/>
          <a:lstStyle>
            <a:lvl1pPr>
              <a:defRPr/>
            </a:lvl1pPr>
          </a:lstStyle>
          <a:p>
            <a:pPr>
              <a:defRPr/>
            </a:pPr>
            <a:r>
              <a:rPr lang="de-DE"/>
              <a:t>date</a:t>
            </a:r>
          </a:p>
        </p:txBody>
      </p:sp>
    </p:spTree>
    <p:extLst>
      <p:ext uri="{BB962C8B-B14F-4D97-AF65-F5344CB8AC3E}">
        <p14:creationId xmlns:p14="http://schemas.microsoft.com/office/powerpoint/2010/main" val="1494127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535392978"/>
      </p:ext>
    </p:extLst>
  </p:cSld>
  <p:clrMapOvr>
    <a:masterClrMapping/>
  </p:clrMapOvr>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535441971"/>
      </p:ext>
    </p:extLst>
  </p:cSld>
  <p:clrMapOvr>
    <a:masterClrMapping/>
  </p:clrMapOvr>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2967447525"/>
      </p:ext>
    </p:extLst>
  </p:cSld>
  <p:clrMapOvr>
    <a:masterClrMapping/>
  </p:clrMapOvr>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dirty="0"/>
          </a:p>
        </p:txBody>
      </p:sp>
    </p:spTree>
    <p:extLst>
      <p:ext uri="{BB962C8B-B14F-4D97-AF65-F5344CB8AC3E}">
        <p14:creationId xmlns:p14="http://schemas.microsoft.com/office/powerpoint/2010/main" val="355979330"/>
      </p:ext>
    </p:extLst>
  </p:cSld>
  <p:clrMapOvr>
    <a:masterClrMapping/>
  </p:clrMapOvr>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3248401882"/>
      </p:ext>
    </p:extLst>
  </p:cSld>
  <p:clrMapOvr>
    <a:masterClrMapping/>
  </p:clrMapOvr>
  <p:transition/>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lvl1pPr>
              <a:defRPr/>
            </a:lvl1pPr>
          </a:lstStyle>
          <a:p>
            <a:r>
              <a:rPr lang="en-US" smtClean="0"/>
              <a:t>Support to the EU Integration Process in Serbia</a:t>
            </a:r>
            <a:endParaRPr lang="de-DE" dirty="0"/>
          </a:p>
        </p:txBody>
      </p:sp>
      <p:sp>
        <p:nvSpPr>
          <p:cNvPr id="4" name="Datumsplatzhalter 3"/>
          <p:cNvSpPr>
            <a:spLocks noGrp="1"/>
          </p:cNvSpPr>
          <p:nvPr>
            <p:ph type="dt" sz="half" idx="11"/>
          </p:nvPr>
        </p:nvSpPr>
        <p:spPr/>
        <p:txBody>
          <a:bodyPr/>
          <a:lstStyle/>
          <a:p>
            <a:r>
              <a:rPr lang="en-US" smtClean="0"/>
              <a:t>date</a:t>
            </a:r>
            <a:endParaRPr lang="de-DE"/>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Erste Ebene</a:t>
            </a:r>
          </a:p>
          <a:p>
            <a:pPr lvl="1"/>
            <a:r>
              <a:rPr lang="de-DE" noProof="0" smtClean="0"/>
              <a:t>Zweite Ebene</a:t>
            </a:r>
          </a:p>
          <a:p>
            <a:pPr lvl="2"/>
            <a:r>
              <a:rPr lang="de-DE" noProof="0" smtClean="0"/>
              <a:t>Dritte Ebene</a:t>
            </a:r>
          </a:p>
        </p:txBody>
      </p:sp>
    </p:spTree>
    <p:extLst>
      <p:ext uri="{BB962C8B-B14F-4D97-AF65-F5344CB8AC3E}">
        <p14:creationId xmlns:p14="http://schemas.microsoft.com/office/powerpoint/2010/main" val="44228962"/>
      </p:ext>
    </p:extLst>
  </p:cSld>
  <p:clrMapOvr>
    <a:masterClrMapping/>
  </p:clrMapOvr>
  <p:transition/>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fld id="{73644F16-9832-44E0-B703-D708DCEB7365}" type="datetime1">
              <a:rPr lang="de-DE" smtClean="0"/>
              <a:pPr>
                <a:defRPr/>
              </a:pPr>
              <a:t>16.03.2016</a:t>
            </a:fld>
            <a:endParaRPr lang="de-DE"/>
          </a:p>
        </p:txBody>
      </p:sp>
      <p:sp>
        <p:nvSpPr>
          <p:cNvPr id="3" name="Rectangle 25"/>
          <p:cNvSpPr>
            <a:spLocks noGrp="1" noChangeArrowheads="1"/>
          </p:cNvSpPr>
          <p:nvPr>
            <p:ph type="ftr" sz="quarter" idx="11"/>
          </p:nvPr>
        </p:nvSpPr>
        <p:spPr>
          <a:ln/>
        </p:spPr>
        <p:txBody>
          <a:bodyPr/>
          <a:lstStyle>
            <a:lvl1pPr>
              <a:defRPr/>
            </a:lvl1pPr>
          </a:lstStyle>
          <a:p>
            <a:pPr>
              <a:defRPr/>
            </a:pPr>
            <a:r>
              <a:rPr lang="en-BZ" smtClean="0"/>
              <a:t>Stand: 13.09.12</a:t>
            </a:r>
            <a:endParaRPr lang="en-BZ"/>
          </a:p>
        </p:txBody>
      </p:sp>
      <p:pic>
        <p:nvPicPr>
          <p:cNvPr id="4" name="Grafik 7"/>
          <p:cNvPicPr>
            <a:picLocks noChangeAspect="1"/>
          </p:cNvPicPr>
          <p:nvPr userDrawn="1"/>
        </p:nvPicPr>
        <p:blipFill>
          <a:blip r:embed="rId2" cstate="print"/>
          <a:srcRect/>
          <a:stretch>
            <a:fillRect/>
          </a:stretch>
        </p:blipFill>
        <p:spPr bwMode="auto">
          <a:xfrm>
            <a:off x="1794260" y="847521"/>
            <a:ext cx="1295118" cy="539714"/>
          </a:xfrm>
          <a:prstGeom prst="rect">
            <a:avLst/>
          </a:prstGeom>
          <a:noFill/>
          <a:ln w="9525">
            <a:noFill/>
            <a:miter lim="800000"/>
            <a:headEnd/>
            <a:tailEnd/>
          </a:ln>
        </p:spPr>
      </p:pic>
      <p:pic>
        <p:nvPicPr>
          <p:cNvPr id="5"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26346"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963904"/>
      </p:ext>
    </p:extLst>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Tree>
    <p:extLst>
      <p:ext uri="{BB962C8B-B14F-4D97-AF65-F5344CB8AC3E}">
        <p14:creationId xmlns:p14="http://schemas.microsoft.com/office/powerpoint/2010/main" val="3097379854"/>
      </p:ext>
    </p:extLst>
  </p:cSld>
  <p:clrMapOvr>
    <a:masterClrMapping/>
  </p:clrMapOvr>
  <p:transition/>
  <p:timing>
    <p:tnLst>
      <p:par>
        <p:cTn id="1" dur="indefinite" restart="never" nodeType="tmRoot"/>
      </p:par>
    </p:tnLst>
  </p:timing>
  <p:hf sldNum="0" hdr="0"/>
</p:sldLayout>
</file>

<file path=ppt/slideLayouts/slideLayout8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p:txBody>
          <a:bodyPr/>
          <a:lstStyle>
            <a:lvl1pPr>
              <a:defRPr/>
            </a:lvl1pPr>
          </a:lstStyle>
          <a:p>
            <a:pPr>
              <a:defRPr/>
            </a:pPr>
            <a:r>
              <a:rPr lang="en-US" smtClean="0"/>
              <a:t>02.10.2013</a:t>
            </a:r>
            <a:endParaRPr lang="en-GB"/>
          </a:p>
        </p:txBody>
      </p:sp>
      <p:sp>
        <p:nvSpPr>
          <p:cNvPr id="5" name="Rectangle 18"/>
          <p:cNvSpPr>
            <a:spLocks noGrp="1" noChangeArrowheads="1"/>
          </p:cNvSpPr>
          <p:nvPr>
            <p:ph type="ftr" sz="quarter" idx="11"/>
          </p:nvPr>
        </p:nvSpPr>
        <p:spPr/>
        <p:txBody>
          <a:bodyPr/>
          <a:lstStyle>
            <a:lvl1pPr>
              <a:defRPr/>
            </a:lvl1pPr>
          </a:lstStyle>
          <a:p>
            <a:pPr>
              <a:defRPr/>
            </a:pPr>
            <a:r>
              <a:rPr lang="en-US" smtClean="0"/>
              <a:t>Support to the EU Integration Process in Serbia</a:t>
            </a:r>
            <a:endParaRPr lang="en-GB"/>
          </a:p>
        </p:txBody>
      </p:sp>
      <p:sp>
        <p:nvSpPr>
          <p:cNvPr id="6" name="Rectangle 19"/>
          <p:cNvSpPr>
            <a:spLocks noGrp="1" noChangeArrowheads="1"/>
          </p:cNvSpPr>
          <p:nvPr>
            <p:ph type="sldNum" sz="quarter" idx="12"/>
          </p:nvPr>
        </p:nvSpPr>
        <p:spPr>
          <a:xfrm>
            <a:off x="6705600" y="6248400"/>
            <a:ext cx="1905000" cy="457200"/>
          </a:xfrm>
          <a:prstGeom prst="rect">
            <a:avLst/>
          </a:prstGeom>
        </p:spPr>
        <p:txBody>
          <a:bodyPr/>
          <a:lstStyle>
            <a:lvl1pPr eaLnBrk="0" hangingPunct="0">
              <a:defRPr>
                <a:cs typeface="+mn-cs"/>
              </a:defRPr>
            </a:lvl1pPr>
          </a:lstStyle>
          <a:p>
            <a:pPr fontAlgn="auto">
              <a:spcBef>
                <a:spcPts val="0"/>
              </a:spcBef>
              <a:spcAft>
                <a:spcPts val="0"/>
              </a:spcAft>
              <a:defRPr/>
            </a:pPr>
            <a:fld id="{22C1E666-DE59-4CF4-BDDB-BFAAC39F1BE9}" type="slidenum">
              <a:rPr lang="en-GB" sz="1800" b="0">
                <a:solidFill>
                  <a:srgbClr val="000000"/>
                </a:solidFill>
                <a:latin typeface="Arial"/>
              </a:rPr>
              <a:pPr fontAlgn="auto">
                <a:spcBef>
                  <a:spcPts val="0"/>
                </a:spcBef>
                <a:spcAft>
                  <a:spcPts val="0"/>
                </a:spcAft>
                <a:defRPr/>
              </a:pPr>
              <a:t>‹#›</a:t>
            </a:fld>
            <a:endParaRPr lang="en-GB" sz="1800" b="0">
              <a:solidFill>
                <a:srgbClr val="000000"/>
              </a:solidFill>
              <a:latin typeface="Arial"/>
            </a:endParaRPr>
          </a:p>
        </p:txBody>
      </p:sp>
    </p:spTree>
    <p:extLst>
      <p:ext uri="{BB962C8B-B14F-4D97-AF65-F5344CB8AC3E}">
        <p14:creationId xmlns:p14="http://schemas.microsoft.com/office/powerpoint/2010/main" val="52887160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4214" y="1482725"/>
            <a:ext cx="7775575" cy="619125"/>
          </a:xfrm>
        </p:spPr>
        <p:txBody>
          <a:bodyPr/>
          <a:lstStyle/>
          <a:p>
            <a:r>
              <a:rPr lang="en-US"/>
              <a:t>Click to edit Master title style</a:t>
            </a:r>
          </a:p>
        </p:txBody>
      </p:sp>
      <p:sp>
        <p:nvSpPr>
          <p:cNvPr id="3" name="Chart Placeholder 2"/>
          <p:cNvSpPr>
            <a:spLocks noGrp="1"/>
          </p:cNvSpPr>
          <p:nvPr>
            <p:ph type="chart" idx="1"/>
          </p:nvPr>
        </p:nvSpPr>
        <p:spPr>
          <a:xfrm>
            <a:off x="684214" y="2447925"/>
            <a:ext cx="7775575" cy="3816350"/>
          </a:xfrm>
        </p:spPr>
        <p:txBody>
          <a:bodyPr/>
          <a:lstStyle/>
          <a:p>
            <a:endParaRPr lang="en-US"/>
          </a:p>
        </p:txBody>
      </p:sp>
      <p:sp>
        <p:nvSpPr>
          <p:cNvPr id="4" name="Footer Placeholder 3"/>
          <p:cNvSpPr>
            <a:spLocks noGrp="1"/>
          </p:cNvSpPr>
          <p:nvPr>
            <p:ph type="ftr" sz="quarter" idx="10"/>
          </p:nvPr>
        </p:nvSpPr>
        <p:spPr>
          <a:xfrm>
            <a:off x="2862263" y="6581777"/>
            <a:ext cx="3419475" cy="246063"/>
          </a:xfrm>
        </p:spPr>
        <p:txBody>
          <a:bodyPr/>
          <a:lstStyle>
            <a:lvl1pPr>
              <a:defRPr/>
            </a:lvl1pPr>
          </a:lstStyle>
          <a:p>
            <a:pPr>
              <a:defRPr/>
            </a:pPr>
            <a:r>
              <a:rPr lang="pl-PL"/>
              <a:t>Podrška procesu evropskih integracija u Srbiji</a:t>
            </a:r>
            <a:endParaRPr lang="de-DE" dirty="0"/>
          </a:p>
        </p:txBody>
      </p:sp>
      <p:sp>
        <p:nvSpPr>
          <p:cNvPr id="5" name="Date Placeholder 4"/>
          <p:cNvSpPr>
            <a:spLocks noGrp="1"/>
          </p:cNvSpPr>
          <p:nvPr>
            <p:ph type="dt" sz="half" idx="11"/>
          </p:nvPr>
        </p:nvSpPr>
        <p:spPr>
          <a:xfrm>
            <a:off x="679450" y="6581777"/>
            <a:ext cx="1295400" cy="246063"/>
          </a:xfrm>
        </p:spPr>
        <p:txBody>
          <a:bodyPr/>
          <a:lstStyle>
            <a:lvl1pPr>
              <a:defRPr/>
            </a:lvl1pPr>
          </a:lstStyle>
          <a:p>
            <a:pPr>
              <a:defRPr/>
            </a:pPr>
            <a:r>
              <a:rPr lang="de-DE"/>
              <a:t>date</a:t>
            </a:r>
          </a:p>
        </p:txBody>
      </p:sp>
    </p:spTree>
    <p:extLst>
      <p:ext uri="{BB962C8B-B14F-4D97-AF65-F5344CB8AC3E}">
        <p14:creationId xmlns:p14="http://schemas.microsoft.com/office/powerpoint/2010/main" val="11299593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5" name="Inhaltsplatzhalter 2"/>
          <p:cNvSpPr>
            <a:spLocks noGrp="1"/>
          </p:cNvSpPr>
          <p:nvPr>
            <p:ph idx="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192999470"/>
      </p:ext>
    </p:extLst>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4"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5"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2081461171"/>
      </p:ext>
    </p:extLst>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8"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447042259"/>
      </p:ext>
    </p:extLst>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Bildplatzhalter 2"/>
          <p:cNvSpPr>
            <a:spLocks noGrp="1"/>
          </p:cNvSpPr>
          <p:nvPr>
            <p:ph type="pic" idx="12"/>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DE" noProof="0" dirty="0"/>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056815337"/>
      </p:ext>
    </p:extLst>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7" name="Inhaltsplatzhalter 2"/>
          <p:cNvSpPr>
            <a:spLocks noGrp="1"/>
          </p:cNvSpPr>
          <p:nvPr>
            <p:ph idx="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8" name="Inhaltsplatzhalter 2"/>
          <p:cNvSpPr>
            <a:spLocks noGrp="1"/>
          </p:cNvSpPr>
          <p:nvPr>
            <p:ph idx="12"/>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502918361"/>
      </p:ext>
    </p:extLst>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p:nvPr>
        </p:nvSpPr>
        <p:spPr>
          <a:xfrm>
            <a:off x="684000" y="1483200"/>
            <a:ext cx="7776000" cy="617928"/>
          </a:xfrm>
        </p:spPr>
        <p:txBody>
          <a:bodyPr/>
          <a:lstStyle/>
          <a:p>
            <a:r>
              <a:rPr lang="de-DE" noProof="0" smtClean="0"/>
              <a:t>Titelmasterformat durch Klicken bearbeiten</a:t>
            </a:r>
            <a:endParaRPr lang="de-DE" noProof="0"/>
          </a:p>
        </p:txBody>
      </p:sp>
      <p:sp>
        <p:nvSpPr>
          <p:cNvPr id="9" name="Inhaltsplatzhalter 2"/>
          <p:cNvSpPr>
            <a:spLocks noGrp="1"/>
          </p:cNvSpPr>
          <p:nvPr>
            <p:ph idx="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10" name="Inhaltsplatzhalter 2"/>
          <p:cNvSpPr>
            <a:spLocks noGrp="1"/>
          </p:cNvSpPr>
          <p:nvPr>
            <p:ph idx="12"/>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de-DE" noProof="0" smtClean="0"/>
              <a:t>Textmasterformate durch Klicken bearbeiten</a:t>
            </a:r>
          </a:p>
          <a:p>
            <a:pPr lvl="1"/>
            <a:r>
              <a:rPr lang="de-DE" noProof="0" smtClean="0"/>
              <a:t>Zweite Ebene</a:t>
            </a:r>
          </a:p>
          <a:p>
            <a:pPr lvl="2"/>
            <a:r>
              <a:rPr lang="de-DE" noProof="0" smtClean="0"/>
              <a:t>Dritte Ebene</a:t>
            </a:r>
          </a:p>
        </p:txBody>
      </p:sp>
      <p:sp>
        <p:nvSpPr>
          <p:cNvPr id="5" name="Rectangle 25"/>
          <p:cNvSpPr>
            <a:spLocks noGrp="1" noChangeArrowheads="1"/>
          </p:cNvSpPr>
          <p:nvPr>
            <p:ph type="ftr" sz="quarter" idx="13"/>
          </p:nvPr>
        </p:nvSpPr>
        <p:spPr>
          <a:ln/>
        </p:spPr>
        <p:txBody>
          <a:bodyPr/>
          <a:lstStyle>
            <a:lvl1pPr>
              <a:defRPr/>
            </a:lvl1pPr>
          </a:lstStyle>
          <a:p>
            <a:pPr>
              <a:defRPr/>
            </a:pPr>
            <a:r>
              <a:rPr lang="en-US"/>
              <a:t>Support to the EU Accession Negotiations in Serbia</a:t>
            </a:r>
            <a:endParaRPr lang="de-DE" dirty="0"/>
          </a:p>
        </p:txBody>
      </p:sp>
      <p:sp>
        <p:nvSpPr>
          <p:cNvPr id="6" name="Rectangle 17"/>
          <p:cNvSpPr>
            <a:spLocks noGrp="1" noChangeArrowheads="1"/>
          </p:cNvSpPr>
          <p:nvPr>
            <p:ph type="dt" sz="half" idx="14"/>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4229317891"/>
      </p:ext>
    </p:extLst>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25"/>
          <p:cNvSpPr>
            <a:spLocks noGrp="1" noChangeArrowheads="1"/>
          </p:cNvSpPr>
          <p:nvPr>
            <p:ph type="ftr" sz="quarter" idx="10"/>
          </p:nvPr>
        </p:nvSpPr>
        <p:spPr>
          <a:ln/>
        </p:spPr>
        <p:txBody>
          <a:bodyPr/>
          <a:lstStyle>
            <a:lvl1pPr>
              <a:defRPr/>
            </a:lvl1pPr>
          </a:lstStyle>
          <a:p>
            <a:pPr>
              <a:defRPr/>
            </a:pPr>
            <a:r>
              <a:rPr lang="en-US"/>
              <a:t>Support to the EU Accession Negotiations in Serbia</a:t>
            </a:r>
            <a:endParaRPr lang="de-DE" dirty="0"/>
          </a:p>
        </p:txBody>
      </p:sp>
      <p:sp>
        <p:nvSpPr>
          <p:cNvPr id="3" name="Rectangle 17"/>
          <p:cNvSpPr>
            <a:spLocks noGrp="1" noChangeArrowheads="1"/>
          </p:cNvSpPr>
          <p:nvPr>
            <p:ph type="dt" sz="half" idx="11"/>
          </p:nvPr>
        </p:nvSpPr>
        <p:spPr>
          <a:ln/>
        </p:spPr>
        <p:txBody>
          <a:bodyPr/>
          <a:lstStyle>
            <a:lvl1pPr>
              <a:defRPr/>
            </a:lvl1pPr>
          </a:lstStyle>
          <a:p>
            <a:pPr>
              <a:defRPr/>
            </a:pPr>
            <a:endParaRPr lang="de-DE"/>
          </a:p>
        </p:txBody>
      </p:sp>
    </p:spTree>
    <p:extLst>
      <p:ext uri="{BB962C8B-B14F-4D97-AF65-F5344CB8AC3E}">
        <p14:creationId xmlns:p14="http://schemas.microsoft.com/office/powerpoint/2010/main" val="1348120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smtClean="0"/>
              <a:t>Titelmasterformat durch Klicken bearbeiten</a:t>
            </a:r>
            <a:endParaRPr lang="de-DE" noProof="0"/>
          </a:p>
        </p:txBody>
      </p:sp>
      <p:sp>
        <p:nvSpPr>
          <p:cNvPr id="3" name="Fußzeilenplatzhalter 2"/>
          <p:cNvSpPr>
            <a:spLocks noGrp="1"/>
          </p:cNvSpPr>
          <p:nvPr>
            <p:ph type="ftr" sz="quarter" idx="10"/>
          </p:nvPr>
        </p:nvSpPr>
        <p:spPr/>
        <p:txBody>
          <a:bodyPr/>
          <a:lstStyle/>
          <a:p>
            <a:pPr>
              <a:defRPr/>
            </a:pPr>
            <a:r>
              <a:rPr lang="en-BZ" smtClean="0"/>
              <a:t>Stand: 13.09.12</a:t>
            </a:r>
            <a:endParaRPr lang="en-BZ"/>
          </a:p>
        </p:txBody>
      </p:sp>
      <p:sp>
        <p:nvSpPr>
          <p:cNvPr id="4" name="Datumsplatzhalter 3"/>
          <p:cNvSpPr>
            <a:spLocks noGrp="1"/>
          </p:cNvSpPr>
          <p:nvPr>
            <p:ph type="dt" sz="half" idx="11"/>
          </p:nvPr>
        </p:nvSpPr>
        <p:spPr/>
        <p:txBody>
          <a:bodyPr/>
          <a:lstStyle/>
          <a:p>
            <a:pPr>
              <a:defRPr/>
            </a:pPr>
            <a:fld id="{95D6D1C4-6C3F-47EE-92B6-2E61797139E9}" type="datetime1">
              <a:rPr lang="de-DE" smtClean="0"/>
              <a:pPr>
                <a:defRPr/>
              </a:pPr>
              <a:t>16.03.2016</a:t>
            </a:fld>
            <a:endParaRPr lang="de-DE"/>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de-DE" noProof="0" smtClean="0"/>
              <a:t>Text durch klicken hinzufügen</a:t>
            </a:r>
          </a:p>
          <a:p>
            <a:pPr lvl="1"/>
            <a:r>
              <a:rPr lang="de-DE" noProof="0" smtClean="0"/>
              <a:t>Zweite Ebene</a:t>
            </a:r>
          </a:p>
          <a:p>
            <a:pPr lvl="2"/>
            <a:r>
              <a:rPr lang="de-DE" noProof="0" smtClean="0"/>
              <a:t>Dritte Ebene</a:t>
            </a:r>
          </a:p>
          <a:p>
            <a:pPr lvl="3"/>
            <a:r>
              <a:rPr lang="de-DE" noProof="0" smtClean="0"/>
              <a:t>Vierte Ebene</a:t>
            </a:r>
          </a:p>
        </p:txBody>
      </p:sp>
      <p:sp>
        <p:nvSpPr>
          <p:cNvPr id="6" name="Bildplatzhalter 2"/>
          <p:cNvSpPr>
            <a:spLocks noGrp="1"/>
          </p:cNvSpPr>
          <p:nvPr>
            <p:ph type="pic" idx="12"/>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smtClean="0"/>
              <a:t>Bild durch Klicken auf Symbol hinzufügen</a:t>
            </a:r>
            <a:endParaRPr lang="de-DE" noProof="0"/>
          </a:p>
        </p:txBody>
      </p:sp>
    </p:spTree>
    <p:extLst>
      <p:ext uri="{BB962C8B-B14F-4D97-AF65-F5344CB8AC3E}">
        <p14:creationId xmlns:p14="http://schemas.microsoft.com/office/powerpoint/2010/main" val="4024135211"/>
      </p:ext>
    </p:extLst>
  </p:cSld>
  <p:clrMapOvr>
    <a:masterClrMapping/>
  </p:clrMapOvr>
  <p:transition/>
  <p:timing>
    <p:tnLst>
      <p:par>
        <p:cTn id="1" dur="indefinite" restart="never" nodeType="tmRoot"/>
      </p:par>
    </p:tnLst>
  </p:timing>
  <p:hf sldNum="0" hdr="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80.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image" Target="../media/image2.gif"/><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image" Target="../media/image1.gif"/><Relationship Id="rId5" Type="http://schemas.openxmlformats.org/officeDocument/2006/relationships/slideLayout" Target="../slideLayouts/slideLayout77.xml"/><Relationship Id="rId10" Type="http://schemas.openxmlformats.org/officeDocument/2006/relationships/theme" Target="../theme/theme10.xml"/><Relationship Id="rId4" Type="http://schemas.openxmlformats.org/officeDocument/2006/relationships/slideLayout" Target="../slideLayouts/slideLayout76.xml"/><Relationship Id="rId9" Type="http://schemas.openxmlformats.org/officeDocument/2006/relationships/slideLayout" Target="../slideLayouts/slideLayout81.xml"/></Relationships>
</file>

<file path=ppt/slideMasters/_rels/slideMaster11.xml.rels><?xml version="1.0" encoding="UTF-8" standalone="yes"?>
<Relationships xmlns="http://schemas.openxmlformats.org/package/2006/relationships"><Relationship Id="rId8" Type="http://schemas.openxmlformats.org/officeDocument/2006/relationships/theme" Target="../theme/theme11.xml"/><Relationship Id="rId3" Type="http://schemas.openxmlformats.org/officeDocument/2006/relationships/slideLayout" Target="../slideLayouts/slideLayout84.xml"/><Relationship Id="rId7" Type="http://schemas.openxmlformats.org/officeDocument/2006/relationships/slideLayout" Target="../slideLayouts/slideLayout88.xml"/><Relationship Id="rId2" Type="http://schemas.openxmlformats.org/officeDocument/2006/relationships/slideLayout" Target="../slideLayouts/slideLayout83.xml"/><Relationship Id="rId1" Type="http://schemas.openxmlformats.org/officeDocument/2006/relationships/slideLayout" Target="../slideLayouts/slideLayout82.xml"/><Relationship Id="rId6" Type="http://schemas.openxmlformats.org/officeDocument/2006/relationships/slideLayout" Target="../slideLayouts/slideLayout87.xml"/><Relationship Id="rId11" Type="http://schemas.openxmlformats.org/officeDocument/2006/relationships/image" Target="../media/image6.gif"/><Relationship Id="rId5" Type="http://schemas.openxmlformats.org/officeDocument/2006/relationships/slideLayout" Target="../slideLayouts/slideLayout86.xml"/><Relationship Id="rId10" Type="http://schemas.openxmlformats.org/officeDocument/2006/relationships/image" Target="../media/image2.gif"/><Relationship Id="rId4" Type="http://schemas.openxmlformats.org/officeDocument/2006/relationships/slideLayout" Target="../slideLayouts/slideLayout85.xml"/><Relationship Id="rId9" Type="http://schemas.openxmlformats.org/officeDocument/2006/relationships/image" Target="../media/image1.gi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5.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image" Target="../media/image4.gif"/><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image" Target="../media/image2.gif"/><Relationship Id="rId5" Type="http://schemas.openxmlformats.org/officeDocument/2006/relationships/slideLayout" Target="../slideLayouts/slideLayout11.xml"/><Relationship Id="rId10" Type="http://schemas.openxmlformats.org/officeDocument/2006/relationships/image" Target="../media/image3.gif"/><Relationship Id="rId4" Type="http://schemas.openxmlformats.org/officeDocument/2006/relationships/slideLayout" Target="../slideLayouts/slideLayout10.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image" Target="../media/image4.gif"/><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image" Target="../media/image2.gif"/><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image" Target="../media/image3.gif"/><Relationship Id="rId5" Type="http://schemas.openxmlformats.org/officeDocument/2006/relationships/slideLayout" Target="../slideLayouts/slideLayout19.xml"/><Relationship Id="rId10" Type="http://schemas.openxmlformats.org/officeDocument/2006/relationships/theme" Target="../theme/theme3.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6.gif"/><Relationship Id="rId5" Type="http://schemas.openxmlformats.org/officeDocument/2006/relationships/slideLayout" Target="../slideLayouts/slideLayout28.xml"/><Relationship Id="rId10" Type="http://schemas.openxmlformats.org/officeDocument/2006/relationships/image" Target="../media/image2.gif"/><Relationship Id="rId4" Type="http://schemas.openxmlformats.org/officeDocument/2006/relationships/slideLayout" Target="../slideLayouts/slideLayout27.xml"/><Relationship Id="rId9" Type="http://schemas.openxmlformats.org/officeDocument/2006/relationships/image" Target="../media/image1.gif"/></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10" Type="http://schemas.openxmlformats.org/officeDocument/2006/relationships/image" Target="../media/image8.png"/><Relationship Id="rId4" Type="http://schemas.openxmlformats.org/officeDocument/2006/relationships/slideLayout" Target="../slideLayouts/slideLayout34.xml"/><Relationship Id="rId9" Type="http://schemas.openxmlformats.org/officeDocument/2006/relationships/image" Target="../media/image7.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image" Target="../media/image2.gif"/><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image" Target="../media/image1.gif"/><Relationship Id="rId5" Type="http://schemas.openxmlformats.org/officeDocument/2006/relationships/slideLayout" Target="../slideLayouts/slideLayout42.xml"/><Relationship Id="rId10" Type="http://schemas.openxmlformats.org/officeDocument/2006/relationships/theme" Target="../theme/theme6.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image" Target="../media/image8.png"/><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image" Target="../media/image7.png"/><Relationship Id="rId5" Type="http://schemas.openxmlformats.org/officeDocument/2006/relationships/slideLayout" Target="../slideLayouts/slideLayout51.xml"/><Relationship Id="rId10" Type="http://schemas.openxmlformats.org/officeDocument/2006/relationships/theme" Target="../theme/theme7.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image" Target="../media/image6.gif"/><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image" Target="../media/image2.gif"/><Relationship Id="rId5" Type="http://schemas.openxmlformats.org/officeDocument/2006/relationships/slideLayout" Target="../slideLayouts/slideLayout60.xml"/><Relationship Id="rId10" Type="http://schemas.openxmlformats.org/officeDocument/2006/relationships/image" Target="../media/image1.gif"/><Relationship Id="rId4" Type="http://schemas.openxmlformats.org/officeDocument/2006/relationships/slideLayout" Target="../slideLayouts/slideLayout59.xml"/><Relationship Id="rId9"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71.xml"/><Relationship Id="rId3" Type="http://schemas.openxmlformats.org/officeDocument/2006/relationships/slideLayout" Target="../slideLayouts/slideLayout66.xml"/><Relationship Id="rId7" Type="http://schemas.openxmlformats.org/officeDocument/2006/relationships/slideLayout" Target="../slideLayouts/slideLayout70.xml"/><Relationship Id="rId12" Type="http://schemas.openxmlformats.org/officeDocument/2006/relationships/image" Target="../media/image2.gif"/><Relationship Id="rId2" Type="http://schemas.openxmlformats.org/officeDocument/2006/relationships/slideLayout" Target="../slideLayouts/slideLayout65.xml"/><Relationship Id="rId1" Type="http://schemas.openxmlformats.org/officeDocument/2006/relationships/slideLayout" Target="../slideLayouts/slideLayout64.xml"/><Relationship Id="rId6" Type="http://schemas.openxmlformats.org/officeDocument/2006/relationships/slideLayout" Target="../slideLayouts/slideLayout69.xml"/><Relationship Id="rId11" Type="http://schemas.openxmlformats.org/officeDocument/2006/relationships/image" Target="../media/image1.gif"/><Relationship Id="rId5" Type="http://schemas.openxmlformats.org/officeDocument/2006/relationships/slideLayout" Target="../slideLayouts/slideLayout68.xml"/><Relationship Id="rId10" Type="http://schemas.openxmlformats.org/officeDocument/2006/relationships/theme" Target="../theme/theme9.xml"/><Relationship Id="rId4" Type="http://schemas.openxmlformats.org/officeDocument/2006/relationships/slideLayout" Target="../slideLayouts/slideLayout67.xml"/><Relationship Id="rId9" Type="http://schemas.openxmlformats.org/officeDocument/2006/relationships/slideLayout" Target="../slideLayouts/slideLayout7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17"/>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noProof="0">
                <a:solidFill>
                  <a:srgbClr val="6E6452"/>
                </a:solidFill>
                <a:latin typeface="Arial Narrow" pitchFamily="34" charset="0"/>
              </a:rPr>
              <a:t>Seite </a:t>
            </a:r>
            <a:fld id="{327115CA-E6A4-425F-BB4F-A64D48743A27}" type="slidenum">
              <a:rPr lang="de-DE" sz="1000" b="0" noProof="0">
                <a:solidFill>
                  <a:srgbClr val="6E6452"/>
                </a:solidFill>
                <a:latin typeface="Arial Narrow" pitchFamily="34" charset="0"/>
              </a:rPr>
              <a:pPr/>
              <a:t>‹#›</a:t>
            </a:fld>
            <a:endParaRPr lang="de-DE" sz="1000" b="0" noProof="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17"/>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en-US" smtClean="0"/>
              <a:t>Support to the EU Integration Process in Serbia</a:t>
            </a:r>
            <a:endParaRPr lang="de-DE" dirty="0"/>
          </a:p>
        </p:txBody>
      </p:sp>
      <p:sp>
        <p:nvSpPr>
          <p:cNvPr id="16" name="Rectangle 17"/>
          <p:cNvSpPr>
            <a:spLocks noGrp="1" noChangeArrowheads="1"/>
          </p:cNvSpPr>
          <p:nvPr>
            <p:ph type="dt" sz="half" idx="2"/>
          </p:nvPr>
        </p:nvSpPr>
        <p:spPr bwMode="auto">
          <a:xfrm>
            <a:off x="679155" y="6581017"/>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r>
              <a:rPr lang="en-US" noProof="0" smtClean="0"/>
              <a:t>24/04/2015</a:t>
            </a:r>
            <a:endParaRPr lang="de-DE" noProof="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Titel durch Klicken hinzufügen</a:t>
            </a:r>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11">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12"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03"/>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a:solidFill>
                  <a:srgbClr val="6E6452"/>
                </a:solidFill>
                <a:latin typeface="Arial Narrow" pitchFamily="34" charset="0"/>
              </a:rPr>
              <a:t>Seite </a:t>
            </a:r>
            <a:fld id="{327115CA-E6A4-425F-BB4F-A64D48743A27}" type="slidenum">
              <a:rPr lang="de-DE" sz="1000" b="0">
                <a:solidFill>
                  <a:srgbClr val="6E6452"/>
                </a:solidFill>
                <a:latin typeface="Arial Narrow" pitchFamily="34" charset="0"/>
              </a: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3"/>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en-US" smtClean="0"/>
              <a:t>Support to the EU Integration Process in Serbia</a:t>
            </a:r>
            <a:endParaRPr lang="de-DE" dirty="0"/>
          </a:p>
        </p:txBody>
      </p:sp>
      <p:sp>
        <p:nvSpPr>
          <p:cNvPr id="16" name="Rectangle 17"/>
          <p:cNvSpPr>
            <a:spLocks noGrp="1" noChangeArrowheads="1"/>
          </p:cNvSpPr>
          <p:nvPr>
            <p:ph type="dt" sz="half" idx="2"/>
          </p:nvPr>
        </p:nvSpPr>
        <p:spPr bwMode="auto">
          <a:xfrm>
            <a:off x="679155" y="6581003"/>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r>
              <a:rPr lang="en-US" smtClean="0"/>
              <a:t>date</a:t>
            </a:r>
            <a:endParaRPr lang="de-DE"/>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Titel durch Klicken hinzufügen</a:t>
            </a:r>
          </a:p>
        </p:txBody>
      </p:sp>
    </p:spTree>
    <p:extLst>
      <p:ext uri="{BB962C8B-B14F-4D97-AF65-F5344CB8AC3E}">
        <p14:creationId xmlns:p14="http://schemas.microsoft.com/office/powerpoint/2010/main" val="2281148809"/>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p:cNvPicPr>
            <a:picLocks noChangeAspect="1"/>
          </p:cNvPicPr>
          <p:nvPr/>
        </p:nvPicPr>
        <p:blipFill>
          <a:blip r:embed="rId9"/>
          <a:srcRect/>
          <a:stretch>
            <a:fillRect/>
          </a:stretch>
        </p:blipFill>
        <p:spPr bwMode="auto">
          <a:xfrm>
            <a:off x="0" y="2"/>
            <a:ext cx="9144000" cy="1116013"/>
          </a:xfrm>
          <a:prstGeom prst="rect">
            <a:avLst/>
          </a:prstGeom>
          <a:noFill/>
          <a:ln w="9525">
            <a:noFill/>
            <a:miter lim="800000"/>
            <a:headEnd/>
            <a:tailEnd/>
          </a:ln>
        </p:spPr>
      </p:pic>
      <p:pic>
        <p:nvPicPr>
          <p:cNvPr id="1027" name="Grafik 8"/>
          <p:cNvPicPr>
            <a:picLocks noChangeAspect="1"/>
          </p:cNvPicPr>
          <p:nvPr/>
        </p:nvPicPr>
        <p:blipFill>
          <a:blip r:embed="rId10"/>
          <a:srcRect/>
          <a:stretch>
            <a:fillRect/>
          </a:stretch>
        </p:blipFill>
        <p:spPr bwMode="auto">
          <a:xfrm>
            <a:off x="0" y="5851525"/>
            <a:ext cx="9144000" cy="738188"/>
          </a:xfrm>
          <a:prstGeom prst="rect">
            <a:avLst/>
          </a:prstGeom>
          <a:noFill/>
          <a:ln w="9525">
            <a:noFill/>
            <a:miter lim="800000"/>
            <a:headEnd/>
            <a:tailEnd/>
          </a:ln>
        </p:spPr>
      </p:pic>
      <p:sp>
        <p:nvSpPr>
          <p:cNvPr id="1028" name="Rectangle 16"/>
          <p:cNvSpPr>
            <a:spLocks noGrp="1" noChangeArrowheads="1"/>
          </p:cNvSpPr>
          <p:nvPr>
            <p:ph type="body" idx="1"/>
          </p:nvPr>
        </p:nvSpPr>
        <p:spPr bwMode="auto">
          <a:xfrm>
            <a:off x="684218" y="2447925"/>
            <a:ext cx="7775575" cy="3816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Erste Ebene</a:t>
            </a:r>
          </a:p>
          <a:p>
            <a:pPr lvl="1"/>
            <a:r>
              <a:rPr lang="de-DE" smtClean="0"/>
              <a:t>Zweite Ebene</a:t>
            </a:r>
          </a:p>
          <a:p>
            <a:pPr lvl="2"/>
            <a:r>
              <a:rPr lang="de-DE" smtClean="0"/>
              <a:t>Dritte Ebene</a:t>
            </a:r>
          </a:p>
          <a:p>
            <a:pPr lvl="3"/>
            <a:r>
              <a:rPr lang="de-DE" smtClean="0"/>
              <a:t>Vierte Ebene</a:t>
            </a:r>
          </a:p>
        </p:txBody>
      </p:sp>
      <p:sp>
        <p:nvSpPr>
          <p:cNvPr id="14" name="Text Box 19"/>
          <p:cNvSpPr txBox="1">
            <a:spLocks noChangeArrowheads="1"/>
          </p:cNvSpPr>
          <p:nvPr/>
        </p:nvSpPr>
        <p:spPr bwMode="auto">
          <a:xfrm>
            <a:off x="7704138" y="6581873"/>
            <a:ext cx="927100" cy="246063"/>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z="1000" b="0">
                <a:solidFill>
                  <a:srgbClr val="6E6452"/>
                </a:solidFill>
                <a:latin typeface="Arial Narrow" pitchFamily="34" charset="0"/>
              </a:rPr>
              <a:t>Seite </a:t>
            </a:r>
            <a:fld id="{1B5FE6B2-D37A-404E-A779-29368FE36BC3}" type="slidenum">
              <a:rPr lang="de-DE" sz="1000" b="0">
                <a:solidFill>
                  <a:srgbClr val="6E6452"/>
                </a:solidFill>
                <a:latin typeface="Arial Narrow" pitchFamily="34" charset="0"/>
              </a:rPr>
              <a:pPr>
                <a:def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263" y="6581873"/>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eaLnBrk="0" hangingPunct="0">
              <a:defRPr sz="1000" b="1" spc="70" baseline="0">
                <a:solidFill>
                  <a:srgbClr val="6E6452"/>
                </a:solidFill>
                <a:latin typeface="Arial Narrow" pitchFamily="34" charset="0"/>
                <a:cs typeface="+mn-cs"/>
              </a:defRPr>
            </a:lvl1pPr>
          </a:lstStyle>
          <a:p>
            <a:pPr>
              <a:defRPr/>
            </a:pPr>
            <a:r>
              <a:rPr lang="en-US"/>
              <a:t>Support to the EU Accession Negotiations in Serbia</a:t>
            </a:r>
            <a:endParaRPr lang="de-DE" dirty="0"/>
          </a:p>
        </p:txBody>
      </p:sp>
      <p:sp>
        <p:nvSpPr>
          <p:cNvPr id="16" name="Rectangle 17"/>
          <p:cNvSpPr>
            <a:spLocks noGrp="1" noChangeArrowheads="1"/>
          </p:cNvSpPr>
          <p:nvPr>
            <p:ph type="dt" sz="half" idx="2"/>
          </p:nvPr>
        </p:nvSpPr>
        <p:spPr bwMode="auto">
          <a:xfrm>
            <a:off x="679450" y="6599238"/>
            <a:ext cx="1295400" cy="2460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000" b="0">
                <a:solidFill>
                  <a:srgbClr val="6E6452"/>
                </a:solidFill>
                <a:latin typeface="Arial Narrow" pitchFamily="34" charset="0"/>
                <a:cs typeface="+mn-cs"/>
              </a:defRPr>
            </a:lvl1pPr>
          </a:lstStyle>
          <a:p>
            <a:pPr>
              <a:defRPr/>
            </a:pPr>
            <a:endParaRPr lang="de-DE"/>
          </a:p>
        </p:txBody>
      </p:sp>
      <p:sp>
        <p:nvSpPr>
          <p:cNvPr id="1032" name="Rectangle 15"/>
          <p:cNvSpPr>
            <a:spLocks noGrp="1" noChangeArrowheads="1"/>
          </p:cNvSpPr>
          <p:nvPr>
            <p:ph type="title"/>
          </p:nvPr>
        </p:nvSpPr>
        <p:spPr bwMode="auto">
          <a:xfrm>
            <a:off x="684218" y="1482725"/>
            <a:ext cx="7775575" cy="619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Titel durch Klicken hinzufügen</a:t>
            </a:r>
          </a:p>
        </p:txBody>
      </p:sp>
      <p:pic>
        <p:nvPicPr>
          <p:cNvPr id="1033" name="Picture 13"/>
          <p:cNvPicPr>
            <a:picLocks noChangeAspect="1"/>
          </p:cNvPicPr>
          <p:nvPr userDrawn="1"/>
        </p:nvPicPr>
        <p:blipFill>
          <a:blip r:embed="rId11"/>
          <a:srcRect/>
          <a:stretch>
            <a:fillRect/>
          </a:stretch>
        </p:blipFill>
        <p:spPr bwMode="auto">
          <a:xfrm>
            <a:off x="25400" y="2"/>
            <a:ext cx="2255838" cy="1641475"/>
          </a:xfrm>
          <a:prstGeom prst="rect">
            <a:avLst/>
          </a:prstGeom>
          <a:noFill/>
          <a:ln w="9525">
            <a:noFill/>
            <a:miter lim="800000"/>
            <a:headEnd/>
            <a:tailEnd/>
          </a:ln>
        </p:spPr>
      </p:pic>
      <p:sp>
        <p:nvSpPr>
          <p:cNvPr id="1034" name="Textfeld 5"/>
          <p:cNvSpPr txBox="1">
            <a:spLocks noChangeArrowheads="1"/>
          </p:cNvSpPr>
          <p:nvPr userDrawn="1"/>
        </p:nvSpPr>
        <p:spPr bwMode="auto">
          <a:xfrm>
            <a:off x="7419975" y="403225"/>
            <a:ext cx="1066800" cy="215900"/>
          </a:xfrm>
          <a:prstGeom prst="rect">
            <a:avLst/>
          </a:prstGeom>
          <a:noFill/>
          <a:ln w="9525">
            <a:noFill/>
            <a:miter lim="800000"/>
            <a:headEnd/>
            <a:tailEnd/>
          </a:ln>
        </p:spPr>
        <p:txBody>
          <a:bodyPr>
            <a:spAutoFit/>
          </a:bodyPr>
          <a:lstStyle/>
          <a:p>
            <a:pPr>
              <a:defRPr/>
            </a:pPr>
            <a:r>
              <a:rPr lang="de-DE" sz="800" b="0">
                <a:solidFill>
                  <a:srgbClr val="AF0D0D"/>
                </a:solidFill>
                <a:cs typeface="Arial" charset="0"/>
              </a:rPr>
              <a:t>Implemented by</a:t>
            </a:r>
          </a:p>
        </p:txBody>
      </p:sp>
    </p:spTree>
    <p:extLst>
      <p:ext uri="{BB962C8B-B14F-4D97-AF65-F5344CB8AC3E}">
        <p14:creationId xmlns:p14="http://schemas.microsoft.com/office/powerpoint/2010/main" val="7508723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Lst>
  <p:transition/>
  <p:timing>
    <p:tnLst>
      <p:par>
        <p:cTn id="1" dur="indefinite" restart="never" nodeType="tmRoot"/>
      </p:par>
    </p:tnLst>
  </p:timing>
  <p:hf sldNum="0" hdr="0"/>
  <p:txStyles>
    <p:title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Grafik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Titel durch Klicken hinzufügen</a:t>
            </a:r>
          </a:p>
        </p:txBody>
      </p:sp>
      <p:pic>
        <p:nvPicPr>
          <p:cNvPr id="20" name="Grafik 8"/>
          <p:cNvPicPr>
            <a:picLocks noChangeAspect="1"/>
          </p:cNvPicPr>
          <p:nvPr/>
        </p:nvPicPr>
        <p:blipFill>
          <a:blip r:embed="rId11"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17"/>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a:solidFill>
                  <a:srgbClr val="6E6452"/>
                </a:solidFill>
                <a:latin typeface="Arial Narrow" pitchFamily="34" charset="0"/>
              </a:rPr>
              <a:t>Seite </a:t>
            </a:r>
            <a:fld id="{327115CA-E6A4-425F-BB4F-A64D48743A27}" type="slidenum">
              <a:rPr lang="de-DE" sz="1000" b="0">
                <a:solidFill>
                  <a:srgbClr val="6E6452"/>
                </a:solidFill>
                <a:latin typeface="Arial Narrow" pitchFamily="34" charset="0"/>
              </a: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17"/>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pPr eaLnBrk="1" hangingPunct="1">
              <a:defRPr/>
            </a:pPr>
            <a:r>
              <a:rPr lang="en-BZ" smtClean="0"/>
              <a:t>Stand: 13.09.12</a:t>
            </a:r>
            <a:endParaRPr lang="en-BZ"/>
          </a:p>
        </p:txBody>
      </p:sp>
      <p:sp>
        <p:nvSpPr>
          <p:cNvPr id="16" name="Rectangle 17"/>
          <p:cNvSpPr>
            <a:spLocks noGrp="1" noChangeArrowheads="1"/>
          </p:cNvSpPr>
          <p:nvPr>
            <p:ph type="dt" sz="half" idx="2"/>
          </p:nvPr>
        </p:nvSpPr>
        <p:spPr bwMode="auto">
          <a:xfrm>
            <a:off x="679155" y="6581017"/>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pPr eaLnBrk="1" hangingPunct="1">
              <a:defRPr/>
            </a:pPr>
            <a:fld id="{95D6D1C4-6C3F-47EE-92B6-2E61797139E9}" type="datetime1">
              <a:rPr lang="de-DE" smtClean="0"/>
              <a:pPr eaLnBrk="1" hangingPunct="1">
                <a:defRPr/>
              </a:pPr>
              <a:t>16.03.2016</a:t>
            </a:fld>
            <a:endParaRPr lang="de-DE"/>
          </a:p>
        </p:txBody>
      </p:sp>
      <p:pic>
        <p:nvPicPr>
          <p:cNvPr id="11" name="Grafik 7"/>
          <p:cNvPicPr>
            <a:picLocks noChangeAspect="1"/>
          </p:cNvPicPr>
          <p:nvPr userDrawn="1"/>
        </p:nvPicPr>
        <p:blipFill>
          <a:blip r:embed="rId12" cstate="print"/>
          <a:srcRect/>
          <a:stretch>
            <a:fillRect/>
          </a:stretch>
        </p:blipFill>
        <p:spPr bwMode="auto">
          <a:xfrm>
            <a:off x="1794260" y="847521"/>
            <a:ext cx="1295118" cy="539714"/>
          </a:xfrm>
          <a:prstGeom prst="rect">
            <a:avLst/>
          </a:prstGeom>
          <a:noFill/>
          <a:ln w="9525">
            <a:noFill/>
            <a:miter lim="800000"/>
            <a:headEnd/>
            <a:tailEnd/>
          </a:ln>
        </p:spPr>
      </p:pic>
      <p:pic>
        <p:nvPicPr>
          <p:cNvPr id="12" name="Picture 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3122121"/>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7" r:id="rId8"/>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 name="Grafik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Titel durch Klicken hinzufügen</a:t>
            </a:r>
          </a:p>
        </p:txBody>
      </p:sp>
      <p:pic>
        <p:nvPicPr>
          <p:cNvPr id="20" name="Grafik 8"/>
          <p:cNvPicPr>
            <a:picLocks noChangeAspect="1"/>
          </p:cNvPicPr>
          <p:nvPr/>
        </p:nvPicPr>
        <p:blipFill>
          <a:blip r:embed="rId12"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17"/>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a:solidFill>
                  <a:srgbClr val="6E6452"/>
                </a:solidFill>
                <a:latin typeface="Arial Narrow" pitchFamily="34" charset="0"/>
              </a:rPr>
              <a:t>Seite </a:t>
            </a:r>
            <a:fld id="{327115CA-E6A4-425F-BB4F-A64D48743A27}" type="slidenum">
              <a:rPr lang="de-DE" sz="1000" b="0">
                <a:solidFill>
                  <a:srgbClr val="6E6452"/>
                </a:solidFill>
                <a:latin typeface="Arial Narrow" pitchFamily="34" charset="0"/>
              </a: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17"/>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pPr eaLnBrk="1" hangingPunct="1">
              <a:defRPr/>
            </a:pPr>
            <a:r>
              <a:rPr lang="en-BZ" smtClean="0"/>
              <a:t>Stand: 13.09.12</a:t>
            </a:r>
            <a:endParaRPr lang="en-BZ"/>
          </a:p>
        </p:txBody>
      </p:sp>
      <p:sp>
        <p:nvSpPr>
          <p:cNvPr id="16" name="Rectangle 17"/>
          <p:cNvSpPr>
            <a:spLocks noGrp="1" noChangeArrowheads="1"/>
          </p:cNvSpPr>
          <p:nvPr>
            <p:ph type="dt" sz="half" idx="2"/>
          </p:nvPr>
        </p:nvSpPr>
        <p:spPr bwMode="auto">
          <a:xfrm>
            <a:off x="679155" y="6581017"/>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pPr eaLnBrk="1" hangingPunct="1">
              <a:defRPr/>
            </a:pPr>
            <a:fld id="{95D6D1C4-6C3F-47EE-92B6-2E61797139E9}" type="datetime1">
              <a:rPr lang="de-DE" smtClean="0"/>
              <a:pPr eaLnBrk="1" hangingPunct="1">
                <a:defRPr/>
              </a:pPr>
              <a:t>16.03.2016</a:t>
            </a:fld>
            <a:endParaRPr lang="de-DE"/>
          </a:p>
        </p:txBody>
      </p:sp>
      <p:pic>
        <p:nvPicPr>
          <p:cNvPr id="11" name="Grafik 7"/>
          <p:cNvPicPr>
            <a:picLocks noChangeAspect="1"/>
          </p:cNvPicPr>
          <p:nvPr userDrawn="1"/>
        </p:nvPicPr>
        <p:blipFill>
          <a:blip r:embed="rId13" cstate="print"/>
          <a:srcRect/>
          <a:stretch>
            <a:fillRect/>
          </a:stretch>
        </p:blipFill>
        <p:spPr bwMode="auto">
          <a:xfrm>
            <a:off x="1794260" y="847521"/>
            <a:ext cx="1295118" cy="539714"/>
          </a:xfrm>
          <a:prstGeom prst="rect">
            <a:avLst/>
          </a:prstGeom>
          <a:noFill/>
          <a:ln w="9525">
            <a:noFill/>
            <a:miter lim="800000"/>
            <a:headEnd/>
            <a:tailEnd/>
          </a:ln>
        </p:spPr>
      </p:pic>
      <p:pic>
        <p:nvPicPr>
          <p:cNvPr id="12" name="Picture 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426348" y="304800"/>
            <a:ext cx="1367915" cy="877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1831301"/>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8" r:id="rId9"/>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p:cNvPicPr>
            <a:picLocks noChangeAspect="1"/>
          </p:cNvPicPr>
          <p:nvPr/>
        </p:nvPicPr>
        <p:blipFill>
          <a:blip r:embed="rId9"/>
          <a:srcRect/>
          <a:stretch>
            <a:fillRect/>
          </a:stretch>
        </p:blipFill>
        <p:spPr bwMode="auto">
          <a:xfrm>
            <a:off x="0" y="2"/>
            <a:ext cx="9144000" cy="1116013"/>
          </a:xfrm>
          <a:prstGeom prst="rect">
            <a:avLst/>
          </a:prstGeom>
          <a:noFill/>
          <a:ln w="9525">
            <a:noFill/>
            <a:miter lim="800000"/>
            <a:headEnd/>
            <a:tailEnd/>
          </a:ln>
        </p:spPr>
      </p:pic>
      <p:pic>
        <p:nvPicPr>
          <p:cNvPr id="1027" name="Grafik 8"/>
          <p:cNvPicPr>
            <a:picLocks noChangeAspect="1"/>
          </p:cNvPicPr>
          <p:nvPr/>
        </p:nvPicPr>
        <p:blipFill>
          <a:blip r:embed="rId10"/>
          <a:srcRect/>
          <a:stretch>
            <a:fillRect/>
          </a:stretch>
        </p:blipFill>
        <p:spPr bwMode="auto">
          <a:xfrm>
            <a:off x="0" y="5851525"/>
            <a:ext cx="9144000" cy="738188"/>
          </a:xfrm>
          <a:prstGeom prst="rect">
            <a:avLst/>
          </a:prstGeom>
          <a:noFill/>
          <a:ln w="9525">
            <a:noFill/>
            <a:miter lim="800000"/>
            <a:headEnd/>
            <a:tailEnd/>
          </a:ln>
        </p:spPr>
      </p:pic>
      <p:sp>
        <p:nvSpPr>
          <p:cNvPr id="1028" name="Rectangle 16"/>
          <p:cNvSpPr>
            <a:spLocks noGrp="1" noChangeArrowheads="1"/>
          </p:cNvSpPr>
          <p:nvPr>
            <p:ph type="body" idx="1"/>
          </p:nvPr>
        </p:nvSpPr>
        <p:spPr bwMode="auto">
          <a:xfrm>
            <a:off x="684218" y="2447925"/>
            <a:ext cx="7775575" cy="3816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Erste Ebene</a:t>
            </a:r>
          </a:p>
          <a:p>
            <a:pPr lvl="1"/>
            <a:r>
              <a:rPr lang="de-DE" smtClean="0"/>
              <a:t>Zweite Ebene</a:t>
            </a:r>
          </a:p>
          <a:p>
            <a:pPr lvl="2"/>
            <a:r>
              <a:rPr lang="de-DE" smtClean="0"/>
              <a:t>Dritte Ebene</a:t>
            </a:r>
          </a:p>
          <a:p>
            <a:pPr lvl="3"/>
            <a:r>
              <a:rPr lang="de-DE" smtClean="0"/>
              <a:t>Vierte Ebene</a:t>
            </a:r>
          </a:p>
        </p:txBody>
      </p:sp>
      <p:sp>
        <p:nvSpPr>
          <p:cNvPr id="14" name="Text Box 19"/>
          <p:cNvSpPr txBox="1">
            <a:spLocks noChangeArrowheads="1"/>
          </p:cNvSpPr>
          <p:nvPr/>
        </p:nvSpPr>
        <p:spPr bwMode="auto">
          <a:xfrm>
            <a:off x="7704138" y="6581791"/>
            <a:ext cx="927100" cy="246063"/>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z="1000" b="0">
                <a:solidFill>
                  <a:srgbClr val="6E6452"/>
                </a:solidFill>
                <a:latin typeface="Arial Narrow" pitchFamily="34" charset="0"/>
              </a:rPr>
              <a:t>Seite </a:t>
            </a:r>
            <a:fld id="{1B5FE6B2-D37A-404E-A779-29368FE36BC3}" type="slidenum">
              <a:rPr lang="de-DE" sz="1000" b="0">
                <a:solidFill>
                  <a:srgbClr val="6E6452"/>
                </a:solidFill>
                <a:latin typeface="Arial Narrow" pitchFamily="34" charset="0"/>
              </a:rPr>
              <a:pPr>
                <a:def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263" y="6581791"/>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eaLnBrk="0" hangingPunct="0">
              <a:defRPr sz="1000" b="1" spc="70" baseline="0">
                <a:solidFill>
                  <a:srgbClr val="6E6452"/>
                </a:solidFill>
                <a:latin typeface="Arial Narrow" pitchFamily="34" charset="0"/>
                <a:cs typeface="+mn-cs"/>
              </a:defRPr>
            </a:lvl1pPr>
          </a:lstStyle>
          <a:p>
            <a:pPr>
              <a:defRPr/>
            </a:pPr>
            <a:r>
              <a:rPr lang="en-US"/>
              <a:t>Support to the EU Accession Negotiations in Serbia</a:t>
            </a:r>
            <a:endParaRPr lang="de-DE" dirty="0"/>
          </a:p>
        </p:txBody>
      </p:sp>
      <p:sp>
        <p:nvSpPr>
          <p:cNvPr id="16" name="Rectangle 17"/>
          <p:cNvSpPr>
            <a:spLocks noGrp="1" noChangeArrowheads="1"/>
          </p:cNvSpPr>
          <p:nvPr>
            <p:ph type="dt" sz="half" idx="2"/>
          </p:nvPr>
        </p:nvSpPr>
        <p:spPr bwMode="auto">
          <a:xfrm>
            <a:off x="679450" y="6599238"/>
            <a:ext cx="1295400" cy="2460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000" b="0">
                <a:solidFill>
                  <a:srgbClr val="6E6452"/>
                </a:solidFill>
                <a:latin typeface="Arial Narrow" pitchFamily="34" charset="0"/>
                <a:cs typeface="+mn-cs"/>
              </a:defRPr>
            </a:lvl1pPr>
          </a:lstStyle>
          <a:p>
            <a:pPr>
              <a:defRPr/>
            </a:pPr>
            <a:endParaRPr lang="de-DE"/>
          </a:p>
        </p:txBody>
      </p:sp>
      <p:sp>
        <p:nvSpPr>
          <p:cNvPr id="1032" name="Rectangle 15"/>
          <p:cNvSpPr>
            <a:spLocks noGrp="1" noChangeArrowheads="1"/>
          </p:cNvSpPr>
          <p:nvPr>
            <p:ph type="title"/>
          </p:nvPr>
        </p:nvSpPr>
        <p:spPr bwMode="auto">
          <a:xfrm>
            <a:off x="684218" y="1482725"/>
            <a:ext cx="7775575" cy="619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Titel durch Klicken hinzufügen</a:t>
            </a:r>
          </a:p>
        </p:txBody>
      </p:sp>
      <p:pic>
        <p:nvPicPr>
          <p:cNvPr id="1033" name="Picture 13"/>
          <p:cNvPicPr>
            <a:picLocks noChangeAspect="1"/>
          </p:cNvPicPr>
          <p:nvPr userDrawn="1"/>
        </p:nvPicPr>
        <p:blipFill>
          <a:blip r:embed="rId11"/>
          <a:srcRect/>
          <a:stretch>
            <a:fillRect/>
          </a:stretch>
        </p:blipFill>
        <p:spPr bwMode="auto">
          <a:xfrm>
            <a:off x="25400" y="2"/>
            <a:ext cx="2255838" cy="1641475"/>
          </a:xfrm>
          <a:prstGeom prst="rect">
            <a:avLst/>
          </a:prstGeom>
          <a:noFill/>
          <a:ln w="9525">
            <a:noFill/>
            <a:miter lim="800000"/>
            <a:headEnd/>
            <a:tailEnd/>
          </a:ln>
        </p:spPr>
      </p:pic>
      <p:sp>
        <p:nvSpPr>
          <p:cNvPr id="1034" name="Textfeld 5"/>
          <p:cNvSpPr txBox="1">
            <a:spLocks noChangeArrowheads="1"/>
          </p:cNvSpPr>
          <p:nvPr userDrawn="1"/>
        </p:nvSpPr>
        <p:spPr bwMode="auto">
          <a:xfrm>
            <a:off x="7419975" y="403225"/>
            <a:ext cx="1066800" cy="215900"/>
          </a:xfrm>
          <a:prstGeom prst="rect">
            <a:avLst/>
          </a:prstGeom>
          <a:noFill/>
          <a:ln w="9525">
            <a:noFill/>
            <a:miter lim="800000"/>
            <a:headEnd/>
            <a:tailEnd/>
          </a:ln>
        </p:spPr>
        <p:txBody>
          <a:bodyPr>
            <a:spAutoFit/>
          </a:bodyPr>
          <a:lstStyle/>
          <a:p>
            <a:pPr>
              <a:defRPr/>
            </a:pPr>
            <a:r>
              <a:rPr lang="de-DE" sz="800" b="0">
                <a:solidFill>
                  <a:srgbClr val="AF0D0D"/>
                </a:solidFill>
                <a:cs typeface="Arial" charset="0"/>
              </a:rPr>
              <a:t>Implemented by</a:t>
            </a:r>
          </a:p>
        </p:txBody>
      </p:sp>
    </p:spTree>
    <p:extLst>
      <p:ext uri="{BB962C8B-B14F-4D97-AF65-F5344CB8AC3E}">
        <p14:creationId xmlns:p14="http://schemas.microsoft.com/office/powerpoint/2010/main" val="657420383"/>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Lst>
  <p:transition/>
  <p:timing>
    <p:tnLst>
      <p:par>
        <p:cTn id="1" dur="indefinite" restart="never" nodeType="tmRoot"/>
      </p:par>
    </p:tnLst>
  </p:timing>
  <p:hf sldNum="0" hdr="0"/>
  <p:txStyles>
    <p:title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0" y="1588"/>
            <a:ext cx="9144000"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Grafik 8"/>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0" y="5851525"/>
            <a:ext cx="9144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6"/>
          <p:cNvSpPr>
            <a:spLocks noGrp="1" noChangeArrowheads="1"/>
          </p:cNvSpPr>
          <p:nvPr>
            <p:ph type="body" idx="1"/>
          </p:nvPr>
        </p:nvSpPr>
        <p:spPr bwMode="auto">
          <a:xfrm>
            <a:off x="684218" y="2447925"/>
            <a:ext cx="77755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sl-SI" smtClean="0"/>
              <a:t>Erste Ebene</a:t>
            </a:r>
          </a:p>
          <a:p>
            <a:pPr lvl="1"/>
            <a:r>
              <a:rPr lang="de-DE" altLang="sl-SI" smtClean="0"/>
              <a:t>Zweite Ebene</a:t>
            </a:r>
          </a:p>
          <a:p>
            <a:pPr lvl="2"/>
            <a:r>
              <a:rPr lang="de-DE" altLang="sl-SI" smtClean="0"/>
              <a:t>Dritte Ebene</a:t>
            </a:r>
          </a:p>
          <a:p>
            <a:pPr lvl="3"/>
            <a:r>
              <a:rPr lang="de-DE" altLang="sl-SI" smtClean="0"/>
              <a:t>Vierte Ebene</a:t>
            </a:r>
          </a:p>
        </p:txBody>
      </p:sp>
      <p:sp>
        <p:nvSpPr>
          <p:cNvPr id="14" name="Text Box 19"/>
          <p:cNvSpPr txBox="1">
            <a:spLocks noChangeArrowheads="1"/>
          </p:cNvSpPr>
          <p:nvPr/>
        </p:nvSpPr>
        <p:spPr bwMode="auto">
          <a:xfrm>
            <a:off x="7704138" y="6581791"/>
            <a:ext cx="927100" cy="246063"/>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z="1000" b="0">
                <a:solidFill>
                  <a:srgbClr val="6E6452"/>
                </a:solidFill>
                <a:latin typeface="Arial Narrow" pitchFamily="34" charset="0"/>
              </a:rPr>
              <a:t>Seite </a:t>
            </a:r>
            <a:fld id="{80F868AE-CF35-4D20-9902-BAF1A8239CCF}" type="slidenum">
              <a:rPr lang="de-DE" sz="1000" b="0">
                <a:solidFill>
                  <a:srgbClr val="6E6452"/>
                </a:solidFill>
                <a:latin typeface="Arial Narrow" pitchFamily="34" charset="0"/>
              </a:rPr>
              <a:pPr>
                <a:def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263" y="6581791"/>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eaLnBrk="0" hangingPunct="0">
              <a:defRPr sz="1000" b="1" spc="70" baseline="0">
                <a:solidFill>
                  <a:srgbClr val="6E6452"/>
                </a:solidFill>
                <a:latin typeface="Arial Narrow" pitchFamily="34" charset="0"/>
                <a:cs typeface="+mn-cs"/>
              </a:defRPr>
            </a:lvl1pPr>
          </a:lstStyle>
          <a:p>
            <a:pPr>
              <a:defRPr/>
            </a:pPr>
            <a:r>
              <a:rPr lang="pl-PL"/>
              <a:t>Podrška procesu evropskih integracija u Srbiji</a:t>
            </a:r>
            <a:endParaRPr lang="de-DE" dirty="0"/>
          </a:p>
        </p:txBody>
      </p:sp>
      <p:sp>
        <p:nvSpPr>
          <p:cNvPr id="16" name="Rectangle 17"/>
          <p:cNvSpPr>
            <a:spLocks noGrp="1" noChangeArrowheads="1"/>
          </p:cNvSpPr>
          <p:nvPr>
            <p:ph type="dt" sz="half" idx="2"/>
          </p:nvPr>
        </p:nvSpPr>
        <p:spPr bwMode="auto">
          <a:xfrm>
            <a:off x="679450" y="6581791"/>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000" b="0">
                <a:solidFill>
                  <a:srgbClr val="6E6452"/>
                </a:solidFill>
                <a:latin typeface="Arial Narrow" pitchFamily="34" charset="0"/>
                <a:cs typeface="+mn-cs"/>
              </a:defRPr>
            </a:lvl1pPr>
          </a:lstStyle>
          <a:p>
            <a:pPr>
              <a:defRPr/>
            </a:pPr>
            <a:r>
              <a:rPr lang="en-US"/>
              <a:t>16/11/2013</a:t>
            </a:r>
            <a:endParaRPr lang="de-DE"/>
          </a:p>
        </p:txBody>
      </p:sp>
      <p:sp>
        <p:nvSpPr>
          <p:cNvPr id="1032" name="Rectangle 15"/>
          <p:cNvSpPr>
            <a:spLocks noGrp="1" noChangeArrowheads="1"/>
          </p:cNvSpPr>
          <p:nvPr>
            <p:ph type="title"/>
          </p:nvPr>
        </p:nvSpPr>
        <p:spPr bwMode="auto">
          <a:xfrm>
            <a:off x="684218" y="1482725"/>
            <a:ext cx="77755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sl-SI" smtClean="0"/>
              <a:t>Titel durch Klicken hinzufügen</a:t>
            </a:r>
          </a:p>
        </p:txBody>
      </p:sp>
    </p:spTree>
    <p:extLst>
      <p:ext uri="{BB962C8B-B14F-4D97-AF65-F5344CB8AC3E}">
        <p14:creationId xmlns:p14="http://schemas.microsoft.com/office/powerpoint/2010/main" val="1220484966"/>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6" r:id="rId7"/>
  </p:sldLayoutIdLst>
  <p:transition/>
  <p:timing>
    <p:tnLst>
      <p:par>
        <p:cTn id="1" dur="indefinite" restart="never" nodeType="tmRoot"/>
      </p:par>
    </p:tnLst>
  </p:timing>
  <p:hf sldNum="0" hdr="0"/>
  <p:txStyles>
    <p:title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11">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12"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57"/>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a:solidFill>
                  <a:srgbClr val="6E6452"/>
                </a:solidFill>
                <a:latin typeface="Arial Narrow" pitchFamily="34" charset="0"/>
              </a:rPr>
              <a:t>Seite </a:t>
            </a:r>
            <a:fld id="{327115CA-E6A4-425F-BB4F-A64D48743A27}" type="slidenum">
              <a:rPr lang="de-DE" sz="1000" b="0">
                <a:solidFill>
                  <a:srgbClr val="6E6452"/>
                </a:solidFill>
                <a:latin typeface="Arial Narrow" pitchFamily="34" charset="0"/>
              </a: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57"/>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en-US" smtClean="0"/>
              <a:t>Support to the EU Integration Process in Serbia</a:t>
            </a:r>
            <a:endParaRPr lang="de-DE" dirty="0"/>
          </a:p>
        </p:txBody>
      </p:sp>
      <p:sp>
        <p:nvSpPr>
          <p:cNvPr id="16" name="Rectangle 17"/>
          <p:cNvSpPr>
            <a:spLocks noGrp="1" noChangeArrowheads="1"/>
          </p:cNvSpPr>
          <p:nvPr>
            <p:ph type="dt" sz="half" idx="2"/>
          </p:nvPr>
        </p:nvSpPr>
        <p:spPr bwMode="auto">
          <a:xfrm>
            <a:off x="679155" y="6581057"/>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r>
              <a:rPr lang="en-US" smtClean="0"/>
              <a:t>date</a:t>
            </a:r>
            <a:endParaRPr lang="de-DE"/>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Titel durch Klicken hinzufügen</a:t>
            </a:r>
          </a:p>
        </p:txBody>
      </p:sp>
    </p:spTree>
    <p:extLst>
      <p:ext uri="{BB962C8B-B14F-4D97-AF65-F5344CB8AC3E}">
        <p14:creationId xmlns:p14="http://schemas.microsoft.com/office/powerpoint/2010/main" val="1943974442"/>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0" y="1588"/>
            <a:ext cx="9144000" cy="1116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Grafik 8"/>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5851525"/>
            <a:ext cx="91440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6"/>
          <p:cNvSpPr>
            <a:spLocks noGrp="1" noChangeArrowheads="1"/>
          </p:cNvSpPr>
          <p:nvPr>
            <p:ph type="body" idx="1"/>
          </p:nvPr>
        </p:nvSpPr>
        <p:spPr bwMode="auto">
          <a:xfrm>
            <a:off x="684218" y="2447925"/>
            <a:ext cx="7775575"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sl-SI" smtClean="0"/>
              <a:t>Erste Ebene</a:t>
            </a:r>
          </a:p>
          <a:p>
            <a:pPr lvl="1"/>
            <a:r>
              <a:rPr lang="de-DE" altLang="sl-SI" smtClean="0"/>
              <a:t>Zweite Ebene</a:t>
            </a:r>
          </a:p>
          <a:p>
            <a:pPr lvl="2"/>
            <a:r>
              <a:rPr lang="de-DE" altLang="sl-SI" smtClean="0"/>
              <a:t>Dritte Ebene</a:t>
            </a:r>
          </a:p>
          <a:p>
            <a:pPr lvl="3"/>
            <a:r>
              <a:rPr lang="de-DE" altLang="sl-SI" smtClean="0"/>
              <a:t>Vierte Ebene</a:t>
            </a:r>
          </a:p>
        </p:txBody>
      </p:sp>
      <p:sp>
        <p:nvSpPr>
          <p:cNvPr id="14" name="Text Box 19"/>
          <p:cNvSpPr txBox="1">
            <a:spLocks noChangeArrowheads="1"/>
          </p:cNvSpPr>
          <p:nvPr/>
        </p:nvSpPr>
        <p:spPr bwMode="auto">
          <a:xfrm>
            <a:off x="7704138" y="6581889"/>
            <a:ext cx="927100" cy="246063"/>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z="1000" b="0">
                <a:solidFill>
                  <a:srgbClr val="6E6452"/>
                </a:solidFill>
                <a:latin typeface="Arial Narrow" pitchFamily="34" charset="0"/>
              </a:rPr>
              <a:t>Seite </a:t>
            </a:r>
            <a:fld id="{80F868AE-CF35-4D20-9902-BAF1A8239CCF}" type="slidenum">
              <a:rPr lang="de-DE" sz="1000" b="0">
                <a:solidFill>
                  <a:srgbClr val="6E6452"/>
                </a:solidFill>
                <a:latin typeface="Arial Narrow" pitchFamily="34" charset="0"/>
              </a:rPr>
              <a:pPr>
                <a:def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263" y="6581889"/>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eaLnBrk="0" hangingPunct="0">
              <a:defRPr sz="1000" b="1" spc="70" baseline="0">
                <a:solidFill>
                  <a:srgbClr val="6E6452"/>
                </a:solidFill>
                <a:latin typeface="Arial Narrow" pitchFamily="34" charset="0"/>
                <a:cs typeface="+mn-cs"/>
              </a:defRPr>
            </a:lvl1pPr>
          </a:lstStyle>
          <a:p>
            <a:pPr>
              <a:defRPr/>
            </a:pPr>
            <a:r>
              <a:rPr lang="pl-PL"/>
              <a:t>Podrška procesu evropskih integracija u Srbiji</a:t>
            </a:r>
            <a:endParaRPr lang="de-DE" dirty="0"/>
          </a:p>
        </p:txBody>
      </p:sp>
      <p:sp>
        <p:nvSpPr>
          <p:cNvPr id="16" name="Rectangle 17"/>
          <p:cNvSpPr>
            <a:spLocks noGrp="1" noChangeArrowheads="1"/>
          </p:cNvSpPr>
          <p:nvPr>
            <p:ph type="dt" sz="half" idx="2"/>
          </p:nvPr>
        </p:nvSpPr>
        <p:spPr bwMode="auto">
          <a:xfrm>
            <a:off x="679450" y="6581889"/>
            <a:ext cx="1295400"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000" b="0">
                <a:solidFill>
                  <a:srgbClr val="6E6452"/>
                </a:solidFill>
                <a:latin typeface="Arial Narrow" pitchFamily="34" charset="0"/>
                <a:cs typeface="+mn-cs"/>
              </a:defRPr>
            </a:lvl1pPr>
          </a:lstStyle>
          <a:p>
            <a:pPr>
              <a:defRPr/>
            </a:pPr>
            <a:r>
              <a:rPr lang="en-US"/>
              <a:t>16/11/2013</a:t>
            </a:r>
            <a:endParaRPr lang="de-DE"/>
          </a:p>
        </p:txBody>
      </p:sp>
      <p:sp>
        <p:nvSpPr>
          <p:cNvPr id="1032" name="Rectangle 15"/>
          <p:cNvSpPr>
            <a:spLocks noGrp="1" noChangeArrowheads="1"/>
          </p:cNvSpPr>
          <p:nvPr>
            <p:ph type="title"/>
          </p:nvPr>
        </p:nvSpPr>
        <p:spPr bwMode="auto">
          <a:xfrm>
            <a:off x="684218" y="1482725"/>
            <a:ext cx="777557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sl-SI" smtClean="0"/>
              <a:t>Titel durch Klicken hinzufügen</a:t>
            </a:r>
          </a:p>
        </p:txBody>
      </p:sp>
    </p:spTree>
    <p:extLst>
      <p:ext uri="{BB962C8B-B14F-4D97-AF65-F5344CB8AC3E}">
        <p14:creationId xmlns:p14="http://schemas.microsoft.com/office/powerpoint/2010/main" val="3530352201"/>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836" r:id="rId9"/>
  </p:sldLayoutIdLst>
  <p:transition/>
  <p:timing>
    <p:tnLst>
      <p:par>
        <p:cTn id="1" dur="indefinite" restart="never" nodeType="tmRoot"/>
      </p:par>
    </p:tnLst>
  </p:timing>
  <p:hf sldNum="0" hdr="0"/>
  <p:txStyles>
    <p:title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Grafik 6"/>
          <p:cNvPicPr>
            <a:picLocks noChangeAspect="1"/>
          </p:cNvPicPr>
          <p:nvPr/>
        </p:nvPicPr>
        <p:blipFill>
          <a:blip r:embed="rId10"/>
          <a:srcRect/>
          <a:stretch>
            <a:fillRect/>
          </a:stretch>
        </p:blipFill>
        <p:spPr bwMode="auto">
          <a:xfrm>
            <a:off x="0" y="2"/>
            <a:ext cx="9144000" cy="1116013"/>
          </a:xfrm>
          <a:prstGeom prst="rect">
            <a:avLst/>
          </a:prstGeom>
          <a:noFill/>
          <a:ln w="9525">
            <a:noFill/>
            <a:miter lim="800000"/>
            <a:headEnd/>
            <a:tailEnd/>
          </a:ln>
        </p:spPr>
      </p:pic>
      <p:pic>
        <p:nvPicPr>
          <p:cNvPr id="1027" name="Grafik 8"/>
          <p:cNvPicPr>
            <a:picLocks noChangeAspect="1"/>
          </p:cNvPicPr>
          <p:nvPr/>
        </p:nvPicPr>
        <p:blipFill>
          <a:blip r:embed="rId11"/>
          <a:srcRect/>
          <a:stretch>
            <a:fillRect/>
          </a:stretch>
        </p:blipFill>
        <p:spPr bwMode="auto">
          <a:xfrm>
            <a:off x="0" y="5851525"/>
            <a:ext cx="9144000" cy="738188"/>
          </a:xfrm>
          <a:prstGeom prst="rect">
            <a:avLst/>
          </a:prstGeom>
          <a:noFill/>
          <a:ln w="9525">
            <a:noFill/>
            <a:miter lim="800000"/>
            <a:headEnd/>
            <a:tailEnd/>
          </a:ln>
        </p:spPr>
      </p:pic>
      <p:sp>
        <p:nvSpPr>
          <p:cNvPr id="1028" name="Rectangle 16"/>
          <p:cNvSpPr>
            <a:spLocks noGrp="1" noChangeArrowheads="1"/>
          </p:cNvSpPr>
          <p:nvPr>
            <p:ph type="body" idx="1"/>
          </p:nvPr>
        </p:nvSpPr>
        <p:spPr bwMode="auto">
          <a:xfrm>
            <a:off x="684218" y="2447925"/>
            <a:ext cx="7775575" cy="3816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Erste Ebene</a:t>
            </a:r>
          </a:p>
          <a:p>
            <a:pPr lvl="1"/>
            <a:r>
              <a:rPr lang="de-DE" smtClean="0"/>
              <a:t>Zweite Ebene</a:t>
            </a:r>
          </a:p>
          <a:p>
            <a:pPr lvl="2"/>
            <a:r>
              <a:rPr lang="de-DE" smtClean="0"/>
              <a:t>Dritte Ebene</a:t>
            </a:r>
          </a:p>
          <a:p>
            <a:pPr lvl="3"/>
            <a:r>
              <a:rPr lang="de-DE" smtClean="0"/>
              <a:t>Vierte Ebene</a:t>
            </a:r>
          </a:p>
        </p:txBody>
      </p:sp>
      <p:sp>
        <p:nvSpPr>
          <p:cNvPr id="14" name="Text Box 19"/>
          <p:cNvSpPr txBox="1">
            <a:spLocks noChangeArrowheads="1"/>
          </p:cNvSpPr>
          <p:nvPr/>
        </p:nvSpPr>
        <p:spPr bwMode="auto">
          <a:xfrm>
            <a:off x="7704138" y="6581889"/>
            <a:ext cx="927100" cy="246063"/>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pPr>
              <a:defRPr/>
            </a:pPr>
            <a:r>
              <a:rPr lang="de-DE" sz="1000" b="0">
                <a:solidFill>
                  <a:srgbClr val="6E6452"/>
                </a:solidFill>
                <a:latin typeface="Arial Narrow" pitchFamily="34" charset="0"/>
              </a:rPr>
              <a:t>Seite </a:t>
            </a:r>
            <a:fld id="{1B5FE6B2-D37A-404E-A779-29368FE36BC3}" type="slidenum">
              <a:rPr lang="de-DE" sz="1000" b="0">
                <a:solidFill>
                  <a:srgbClr val="6E6452"/>
                </a:solidFill>
                <a:latin typeface="Arial Narrow" pitchFamily="34" charset="0"/>
              </a:rPr>
              <a:pPr>
                <a:def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263" y="6581889"/>
            <a:ext cx="3419475" cy="246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eaLnBrk="0" hangingPunct="0">
              <a:defRPr sz="1000" b="1" spc="70" baseline="0">
                <a:solidFill>
                  <a:srgbClr val="6E6452"/>
                </a:solidFill>
                <a:latin typeface="Arial Narrow" pitchFamily="34" charset="0"/>
                <a:cs typeface="+mn-cs"/>
              </a:defRPr>
            </a:lvl1pPr>
          </a:lstStyle>
          <a:p>
            <a:pPr>
              <a:defRPr/>
            </a:pPr>
            <a:r>
              <a:rPr lang="en-US"/>
              <a:t>Support to the EU Accession Negotiations in Serbia</a:t>
            </a:r>
            <a:endParaRPr lang="de-DE" dirty="0"/>
          </a:p>
        </p:txBody>
      </p:sp>
      <p:sp>
        <p:nvSpPr>
          <p:cNvPr id="16" name="Rectangle 17"/>
          <p:cNvSpPr>
            <a:spLocks noGrp="1" noChangeArrowheads="1"/>
          </p:cNvSpPr>
          <p:nvPr>
            <p:ph type="dt" sz="half" idx="2"/>
          </p:nvPr>
        </p:nvSpPr>
        <p:spPr bwMode="auto">
          <a:xfrm>
            <a:off x="679450" y="6599238"/>
            <a:ext cx="1295400" cy="2460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eaLnBrk="0" hangingPunct="0">
              <a:defRPr sz="1000" b="0">
                <a:solidFill>
                  <a:srgbClr val="6E6452"/>
                </a:solidFill>
                <a:latin typeface="Arial Narrow" pitchFamily="34" charset="0"/>
                <a:cs typeface="+mn-cs"/>
              </a:defRPr>
            </a:lvl1pPr>
          </a:lstStyle>
          <a:p>
            <a:pPr>
              <a:defRPr/>
            </a:pPr>
            <a:endParaRPr lang="de-DE"/>
          </a:p>
        </p:txBody>
      </p:sp>
      <p:sp>
        <p:nvSpPr>
          <p:cNvPr id="1032" name="Rectangle 15"/>
          <p:cNvSpPr>
            <a:spLocks noGrp="1" noChangeArrowheads="1"/>
          </p:cNvSpPr>
          <p:nvPr>
            <p:ph type="title"/>
          </p:nvPr>
        </p:nvSpPr>
        <p:spPr bwMode="auto">
          <a:xfrm>
            <a:off x="684218" y="1482725"/>
            <a:ext cx="7775575" cy="619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Titel durch Klicken hinzufügen</a:t>
            </a:r>
          </a:p>
        </p:txBody>
      </p:sp>
      <p:pic>
        <p:nvPicPr>
          <p:cNvPr id="1033" name="Picture 13"/>
          <p:cNvPicPr>
            <a:picLocks noChangeAspect="1"/>
          </p:cNvPicPr>
          <p:nvPr userDrawn="1"/>
        </p:nvPicPr>
        <p:blipFill>
          <a:blip r:embed="rId12"/>
          <a:srcRect/>
          <a:stretch>
            <a:fillRect/>
          </a:stretch>
        </p:blipFill>
        <p:spPr bwMode="auto">
          <a:xfrm>
            <a:off x="25400" y="2"/>
            <a:ext cx="2255838" cy="1641475"/>
          </a:xfrm>
          <a:prstGeom prst="rect">
            <a:avLst/>
          </a:prstGeom>
          <a:noFill/>
          <a:ln w="9525">
            <a:noFill/>
            <a:miter lim="800000"/>
            <a:headEnd/>
            <a:tailEnd/>
          </a:ln>
        </p:spPr>
      </p:pic>
      <p:sp>
        <p:nvSpPr>
          <p:cNvPr id="1034" name="Textfeld 5"/>
          <p:cNvSpPr txBox="1">
            <a:spLocks noChangeArrowheads="1"/>
          </p:cNvSpPr>
          <p:nvPr userDrawn="1"/>
        </p:nvSpPr>
        <p:spPr bwMode="auto">
          <a:xfrm>
            <a:off x="7419975" y="403225"/>
            <a:ext cx="1066800" cy="215900"/>
          </a:xfrm>
          <a:prstGeom prst="rect">
            <a:avLst/>
          </a:prstGeom>
          <a:noFill/>
          <a:ln w="9525">
            <a:noFill/>
            <a:miter lim="800000"/>
            <a:headEnd/>
            <a:tailEnd/>
          </a:ln>
        </p:spPr>
        <p:txBody>
          <a:bodyPr>
            <a:spAutoFit/>
          </a:bodyPr>
          <a:lstStyle/>
          <a:p>
            <a:pPr>
              <a:defRPr/>
            </a:pPr>
            <a:r>
              <a:rPr lang="de-DE" sz="800" b="0">
                <a:solidFill>
                  <a:srgbClr val="AF0D0D"/>
                </a:solidFill>
                <a:cs typeface="Arial" charset="0"/>
              </a:rPr>
              <a:t>Implemented by</a:t>
            </a:r>
          </a:p>
        </p:txBody>
      </p:sp>
    </p:spTree>
    <p:extLst>
      <p:ext uri="{BB962C8B-B14F-4D97-AF65-F5344CB8AC3E}">
        <p14:creationId xmlns:p14="http://schemas.microsoft.com/office/powerpoint/2010/main" val="2209373746"/>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837" r:id="rId8"/>
  </p:sldLayoutIdLst>
  <p:transition/>
  <p:timing>
    <p:tnLst>
      <p:par>
        <p:cTn id="1" dur="indefinite" restart="never" nodeType="tmRoot"/>
      </p:par>
    </p:tnLst>
  </p:timing>
  <p:hf sldNum="0" hdr="0"/>
  <p:txStyles>
    <p:title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11">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12"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smtClean="0"/>
              <a:t>Erste Ebene</a:t>
            </a:r>
          </a:p>
          <a:p>
            <a:pPr lvl="1"/>
            <a:r>
              <a:rPr lang="de-DE" noProof="0" smtClean="0"/>
              <a:t>Zweite Ebene</a:t>
            </a:r>
          </a:p>
          <a:p>
            <a:pPr lvl="2"/>
            <a:r>
              <a:rPr lang="de-DE" noProof="0" smtClean="0"/>
              <a:t>Dritte Ebene</a:t>
            </a:r>
          </a:p>
          <a:p>
            <a:pPr lvl="3"/>
            <a:r>
              <a:rPr lang="de-DE" noProof="0" smtClean="0"/>
              <a:t>Vierte Ebene</a:t>
            </a:r>
          </a:p>
        </p:txBody>
      </p:sp>
      <p:sp>
        <p:nvSpPr>
          <p:cNvPr id="14" name="Text Box 19"/>
          <p:cNvSpPr txBox="1">
            <a:spLocks noChangeArrowheads="1"/>
          </p:cNvSpPr>
          <p:nvPr/>
        </p:nvSpPr>
        <p:spPr bwMode="auto">
          <a:xfrm>
            <a:off x="7703688" y="6581019"/>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de-DE" sz="1000" b="0">
                <a:solidFill>
                  <a:srgbClr val="6E6452"/>
                </a:solidFill>
                <a:latin typeface="Arial Narrow" pitchFamily="34" charset="0"/>
              </a:rPr>
              <a:t>Seite </a:t>
            </a:r>
            <a:fld id="{327115CA-E6A4-425F-BB4F-A64D48743A27}" type="slidenum">
              <a:rPr lang="de-DE" sz="1000" b="0">
                <a:solidFill>
                  <a:srgbClr val="6E6452"/>
                </a:solidFill>
                <a:latin typeface="Arial Narrow" pitchFamily="34" charset="0"/>
              </a:rPr>
              <a:pPr/>
              <a:t>‹#›</a:t>
            </a:fld>
            <a:endParaRPr lang="de-DE" sz="1000" b="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19"/>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en-US" smtClean="0"/>
              <a:t>Support to the EU Integration Process in Serbia</a:t>
            </a:r>
            <a:endParaRPr lang="de-DE" dirty="0"/>
          </a:p>
        </p:txBody>
      </p:sp>
      <p:sp>
        <p:nvSpPr>
          <p:cNvPr id="16" name="Rectangle 17"/>
          <p:cNvSpPr>
            <a:spLocks noGrp="1" noChangeArrowheads="1"/>
          </p:cNvSpPr>
          <p:nvPr>
            <p:ph type="dt" sz="half" idx="2"/>
          </p:nvPr>
        </p:nvSpPr>
        <p:spPr bwMode="auto">
          <a:xfrm>
            <a:off x="679155" y="6581019"/>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r>
              <a:rPr lang="en-US" smtClean="0"/>
              <a:t>date</a:t>
            </a:r>
            <a:endParaRPr lang="de-DE"/>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dirty="0" smtClean="0"/>
              <a:t>Titel durch Klicken hinzufügen</a:t>
            </a:r>
          </a:p>
        </p:txBody>
      </p:sp>
    </p:spTree>
    <p:extLst>
      <p:ext uri="{BB962C8B-B14F-4D97-AF65-F5344CB8AC3E}">
        <p14:creationId xmlns:p14="http://schemas.microsoft.com/office/powerpoint/2010/main" val="1317753114"/>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8.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gif"/><Relationship Id="rId1" Type="http://schemas.openxmlformats.org/officeDocument/2006/relationships/slideLayout" Target="../slideLayouts/slideLayout62.xml"/><Relationship Id="rId4" Type="http://schemas.openxmlformats.org/officeDocument/2006/relationships/image" Target="../media/image15.png"/></Relationships>
</file>

<file path=ppt/slides/_rels/slide1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2.xml"/></Relationships>
</file>

<file path=ppt/slides/_rels/slide1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2.xml"/></Relationships>
</file>

<file path=ppt/slides/_rels/slide1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8.xml"/></Relationships>
</file>

<file path=ppt/slides/_rels/slide1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8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57.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2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2.xml"/></Relationships>
</file>

<file path=ppt/slides/_rels/slide2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5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3" Type="http://schemas.openxmlformats.org/officeDocument/2006/relationships/hyperlink" Target="http://www.giz.de/" TargetMode="External"/><Relationship Id="rId2" Type="http://schemas.openxmlformats.org/officeDocument/2006/relationships/hyperlink" Target="mailto:" TargetMode="External"/><Relationship Id="rId1" Type="http://schemas.openxmlformats.org/officeDocument/2006/relationships/slideLayout" Target="../slideLayouts/slideLayout25.xml"/><Relationship Id="rId5" Type="http://schemas.openxmlformats.org/officeDocument/2006/relationships/image" Target="../media/image16.jpeg"/><Relationship Id="rId4" Type="http://schemas.openxmlformats.org/officeDocument/2006/relationships/image" Target="../media/image6.gif"/></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1.png"/><Relationship Id="rId2" Type="http://schemas.openxmlformats.org/officeDocument/2006/relationships/slideLayout" Target="../slideLayouts/slideLayout53.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oleObject" Target="../embeddings/Microsoft_Excel_97-2003_Worksheet1.xls"/><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55.xml"/></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6.gif"/><Relationship Id="rId7" Type="http://schemas.openxmlformats.org/officeDocument/2006/relationships/diagramColors" Target="../diagrams/colors1.xml"/><Relationship Id="rId2" Type="http://schemas.openxmlformats.org/officeDocument/2006/relationships/notesSlide" Target="../notesSlides/notesSlide6.xml"/><Relationship Id="rId1" Type="http://schemas.openxmlformats.org/officeDocument/2006/relationships/slideLayout" Target="../slideLayouts/slideLayout44.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39.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7.xml"/><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7" y="9525"/>
            <a:ext cx="2255521" cy="1641034"/>
          </a:xfrm>
          <a:prstGeom prst="rect">
            <a:avLst/>
          </a:prstGeom>
        </p:spPr>
      </p:pic>
      <p:sp>
        <p:nvSpPr>
          <p:cNvPr id="5" name="Inhaltsplatzhalter 4"/>
          <p:cNvSpPr>
            <a:spLocks noGrp="1"/>
          </p:cNvSpPr>
          <p:nvPr>
            <p:ph idx="1"/>
          </p:nvPr>
        </p:nvSpPr>
        <p:spPr>
          <a:xfrm>
            <a:off x="669932" y="1412776"/>
            <a:ext cx="7776000" cy="4903617"/>
          </a:xfrm>
        </p:spPr>
        <p:txBody>
          <a:bodyPr/>
          <a:lstStyle/>
          <a:p>
            <a:pPr marL="0" algn="ctr">
              <a:buNone/>
            </a:pPr>
            <a:endParaRPr lang="en-GB" sz="2800" b="1" i="1" dirty="0" smtClean="0">
              <a:solidFill>
                <a:schemeClr val="tx1"/>
              </a:solidFill>
            </a:endParaRPr>
          </a:p>
          <a:p>
            <a:pPr marL="0" algn="ctr">
              <a:buNone/>
            </a:pPr>
            <a:endParaRPr lang="en-GB" sz="2800" b="1" i="1" dirty="0" smtClean="0">
              <a:solidFill>
                <a:schemeClr val="tx1"/>
              </a:solidFill>
            </a:endParaRPr>
          </a:p>
          <a:p>
            <a:pPr marL="0" algn="ctr">
              <a:buNone/>
            </a:pPr>
            <a:r>
              <a:rPr lang="en-GB" sz="2800" b="1" i="1" dirty="0" smtClean="0">
                <a:solidFill>
                  <a:schemeClr val="tx1"/>
                </a:solidFill>
              </a:rPr>
              <a:t>Support </a:t>
            </a:r>
            <a:r>
              <a:rPr lang="en-GB" sz="2800" b="1" i="1" dirty="0">
                <a:solidFill>
                  <a:schemeClr val="tx1"/>
                </a:solidFill>
              </a:rPr>
              <a:t>to the EU </a:t>
            </a:r>
            <a:r>
              <a:rPr lang="en-GB" sz="2800" b="1" i="1" dirty="0" smtClean="0">
                <a:solidFill>
                  <a:schemeClr val="tx1"/>
                </a:solidFill>
              </a:rPr>
              <a:t>Accession Negotiations </a:t>
            </a:r>
          </a:p>
          <a:p>
            <a:pPr marL="0" algn="ctr">
              <a:buNone/>
            </a:pPr>
            <a:r>
              <a:rPr lang="en-GB" sz="2800" b="1" i="1" dirty="0" smtClean="0">
                <a:solidFill>
                  <a:schemeClr val="tx1"/>
                </a:solidFill>
              </a:rPr>
              <a:t>in </a:t>
            </a:r>
            <a:r>
              <a:rPr lang="en-GB" sz="2800" b="1" i="1" dirty="0">
                <a:solidFill>
                  <a:schemeClr val="tx1"/>
                </a:solidFill>
              </a:rPr>
              <a:t>the Republic of </a:t>
            </a:r>
            <a:r>
              <a:rPr lang="en-GB" sz="2800" b="1" i="1" dirty="0" smtClean="0">
                <a:solidFill>
                  <a:schemeClr val="tx1"/>
                </a:solidFill>
              </a:rPr>
              <a:t>Serbia/   </a:t>
            </a:r>
          </a:p>
          <a:p>
            <a:pPr marL="0" algn="ctr">
              <a:buNone/>
            </a:pPr>
            <a:r>
              <a:rPr lang="en-GB" sz="2800" b="1" i="1" dirty="0" smtClean="0">
                <a:solidFill>
                  <a:schemeClr val="tx1"/>
                </a:solidFill>
              </a:rPr>
              <a:t>  </a:t>
            </a:r>
            <a:r>
              <a:rPr lang="en-GB" sz="2800" b="1" i="1" dirty="0" err="1" smtClean="0">
                <a:solidFill>
                  <a:schemeClr val="tx1"/>
                </a:solidFill>
              </a:rPr>
              <a:t>Podrška</a:t>
            </a:r>
            <a:r>
              <a:rPr lang="en-GB" sz="2800" b="1" i="1" dirty="0" smtClean="0">
                <a:solidFill>
                  <a:schemeClr val="tx1"/>
                </a:solidFill>
              </a:rPr>
              <a:t> </a:t>
            </a:r>
            <a:r>
              <a:rPr lang="en-GB" sz="2800" b="1" i="1" dirty="0" err="1">
                <a:solidFill>
                  <a:schemeClr val="tx1"/>
                </a:solidFill>
              </a:rPr>
              <a:t>pregovorima</a:t>
            </a:r>
            <a:r>
              <a:rPr lang="en-GB" sz="2800" b="1" i="1" dirty="0">
                <a:solidFill>
                  <a:schemeClr val="tx1"/>
                </a:solidFill>
              </a:rPr>
              <a:t> </a:t>
            </a:r>
            <a:r>
              <a:rPr lang="en-GB" sz="2800" b="1" i="1" dirty="0" err="1">
                <a:solidFill>
                  <a:schemeClr val="tx1"/>
                </a:solidFill>
              </a:rPr>
              <a:t>sa</a:t>
            </a:r>
            <a:r>
              <a:rPr lang="en-GB" sz="2800" b="1" i="1" dirty="0">
                <a:solidFill>
                  <a:schemeClr val="tx1"/>
                </a:solidFill>
              </a:rPr>
              <a:t> </a:t>
            </a:r>
            <a:r>
              <a:rPr lang="en-GB" sz="2800" b="1" i="1" dirty="0" err="1">
                <a:solidFill>
                  <a:schemeClr val="tx1"/>
                </a:solidFill>
              </a:rPr>
              <a:t>Evropskom</a:t>
            </a:r>
            <a:r>
              <a:rPr lang="en-GB" sz="2800" b="1" i="1" dirty="0">
                <a:solidFill>
                  <a:schemeClr val="tx1"/>
                </a:solidFill>
              </a:rPr>
              <a:t> </a:t>
            </a:r>
            <a:r>
              <a:rPr lang="en-GB" sz="2800" b="1" i="1" dirty="0" err="1">
                <a:solidFill>
                  <a:schemeClr val="tx1"/>
                </a:solidFill>
              </a:rPr>
              <a:t>unijom</a:t>
            </a:r>
            <a:r>
              <a:rPr lang="en-GB" sz="2800" b="1" dirty="0" smtClean="0">
                <a:solidFill>
                  <a:schemeClr val="tx1"/>
                </a:solidFill>
              </a:rPr>
              <a:t> </a:t>
            </a:r>
            <a:endParaRPr lang="de-DE" sz="2800" b="1" dirty="0" smtClean="0">
              <a:solidFill>
                <a:schemeClr val="tx1"/>
              </a:solidFill>
            </a:endParaRPr>
          </a:p>
          <a:p>
            <a:pPr marL="0">
              <a:buNone/>
            </a:pPr>
            <a:endParaRPr lang="en-US" sz="1400" b="1" dirty="0" smtClean="0">
              <a:solidFill>
                <a:schemeClr val="tx1"/>
              </a:solidFill>
            </a:endParaRPr>
          </a:p>
          <a:p>
            <a:pPr marL="0">
              <a:buNone/>
            </a:pPr>
            <a:r>
              <a:rPr lang="en-US" sz="1400" b="1" dirty="0" err="1" smtClean="0">
                <a:solidFill>
                  <a:schemeClr val="tx1"/>
                </a:solidFill>
              </a:rPr>
              <a:t>Nebojša</a:t>
            </a:r>
            <a:r>
              <a:rPr lang="en-US" sz="1400" b="1" dirty="0" smtClean="0">
                <a:solidFill>
                  <a:schemeClr val="tx1"/>
                </a:solidFill>
              </a:rPr>
              <a:t> </a:t>
            </a:r>
            <a:r>
              <a:rPr lang="en-US" sz="1400" b="1" dirty="0" err="1" smtClean="0">
                <a:solidFill>
                  <a:schemeClr val="tx1"/>
                </a:solidFill>
              </a:rPr>
              <a:t>Matijašević</a:t>
            </a:r>
            <a:r>
              <a:rPr lang="en-US" sz="1400" b="1" dirty="0" smtClean="0">
                <a:solidFill>
                  <a:schemeClr val="tx1"/>
                </a:solidFill>
              </a:rPr>
              <a:t>,</a:t>
            </a:r>
            <a:br>
              <a:rPr lang="en-US" sz="1400" b="1" dirty="0" smtClean="0">
                <a:solidFill>
                  <a:schemeClr val="tx1"/>
                </a:solidFill>
              </a:rPr>
            </a:br>
            <a:r>
              <a:rPr lang="en-US" sz="1400" b="1" dirty="0" smtClean="0">
                <a:solidFill>
                  <a:schemeClr val="tx1"/>
                </a:solidFill>
              </a:rPr>
              <a:t>Senior </a:t>
            </a:r>
            <a:r>
              <a:rPr lang="en-US" sz="1400" b="1" dirty="0">
                <a:solidFill>
                  <a:schemeClr val="tx1"/>
                </a:solidFill>
              </a:rPr>
              <a:t>Project </a:t>
            </a:r>
            <a:r>
              <a:rPr lang="en-US" sz="1400" b="1" dirty="0" smtClean="0">
                <a:solidFill>
                  <a:schemeClr val="tx1"/>
                </a:solidFill>
              </a:rPr>
              <a:t>Manager</a:t>
            </a:r>
            <a:br>
              <a:rPr lang="en-US" sz="1400" b="1" dirty="0" smtClean="0">
                <a:solidFill>
                  <a:schemeClr val="tx1"/>
                </a:solidFill>
              </a:rPr>
            </a:br>
            <a:r>
              <a:rPr lang="en-US" sz="1400" b="1" dirty="0" smtClean="0">
                <a:solidFill>
                  <a:schemeClr val="tx1"/>
                </a:solidFill>
              </a:rPr>
              <a:t>Deutsche </a:t>
            </a:r>
            <a:r>
              <a:rPr lang="en-US" sz="1400" b="1" dirty="0" err="1">
                <a:solidFill>
                  <a:schemeClr val="tx1"/>
                </a:solidFill>
              </a:rPr>
              <a:t>Gesellschaft</a:t>
            </a:r>
            <a:r>
              <a:rPr lang="en-US" sz="1400" b="1" dirty="0">
                <a:solidFill>
                  <a:schemeClr val="tx1"/>
                </a:solidFill>
              </a:rPr>
              <a:t> </a:t>
            </a:r>
            <a:r>
              <a:rPr lang="en-US" sz="1400" b="1" dirty="0" err="1" smtClean="0">
                <a:solidFill>
                  <a:schemeClr val="tx1"/>
                </a:solidFill>
              </a:rPr>
              <a:t>für</a:t>
            </a:r>
            <a:r>
              <a:rPr lang="en-US" sz="1400" b="1" dirty="0" smtClean="0">
                <a:solidFill>
                  <a:schemeClr val="tx1"/>
                </a:solidFill>
              </a:rPr>
              <a:t> </a:t>
            </a:r>
            <a:r>
              <a:rPr lang="en-US" sz="1400" b="1" dirty="0" err="1" smtClean="0">
                <a:solidFill>
                  <a:schemeClr val="tx1"/>
                </a:solidFill>
              </a:rPr>
              <a:t>Internationale</a:t>
            </a:r>
            <a:r>
              <a:rPr lang="en-US" sz="1400" b="1" dirty="0" smtClean="0">
                <a:solidFill>
                  <a:schemeClr val="tx1"/>
                </a:solidFill>
              </a:rPr>
              <a:t>  </a:t>
            </a:r>
            <a:r>
              <a:rPr lang="en-US" sz="1400" b="1" dirty="0" err="1" smtClean="0">
                <a:solidFill>
                  <a:schemeClr val="tx1"/>
                </a:solidFill>
              </a:rPr>
              <a:t>Zusammenarbeit</a:t>
            </a:r>
            <a:r>
              <a:rPr lang="en-US" sz="1400" b="1" dirty="0" smtClean="0">
                <a:solidFill>
                  <a:schemeClr val="tx1"/>
                </a:solidFill>
              </a:rPr>
              <a:t>(GIZ</a:t>
            </a:r>
            <a:r>
              <a:rPr lang="en-US" sz="1400" b="1" dirty="0">
                <a:solidFill>
                  <a:schemeClr val="tx1"/>
                </a:solidFill>
              </a:rPr>
              <a:t>) </a:t>
            </a:r>
            <a:r>
              <a:rPr lang="en-US" sz="1400" b="1" dirty="0" smtClean="0">
                <a:solidFill>
                  <a:schemeClr val="tx1"/>
                </a:solidFill>
              </a:rPr>
              <a:t>GmbH</a:t>
            </a:r>
          </a:p>
          <a:p>
            <a:pPr marL="0">
              <a:buNone/>
            </a:pPr>
            <a:r>
              <a:rPr lang="en-US" sz="1400" b="1" dirty="0" smtClean="0">
                <a:solidFill>
                  <a:schemeClr val="tx1"/>
                </a:solidFill>
              </a:rPr>
              <a:t>March, 2016</a:t>
            </a:r>
          </a:p>
          <a:p>
            <a:pPr marL="0" indent="0">
              <a:buNone/>
            </a:pPr>
            <a:endParaRPr lang="en-US" sz="1600" dirty="0" smtClean="0"/>
          </a:p>
          <a:p>
            <a:pPr marL="0" indent="0">
              <a:buNone/>
            </a:pPr>
            <a:endParaRPr lang="en-US" sz="1600" dirty="0">
              <a:solidFill>
                <a:schemeClr val="tx1"/>
              </a:solidFill>
            </a:endParaRPr>
          </a:p>
          <a:p>
            <a:pPr marL="0" indent="0">
              <a:buNone/>
            </a:pPr>
            <a:endParaRPr lang="de-DE" sz="1400" dirty="0"/>
          </a:p>
          <a:p>
            <a:pPr marL="0" indent="0">
              <a:buNone/>
            </a:pPr>
            <a:endParaRPr lang="en-US" sz="2000" dirty="0"/>
          </a:p>
        </p:txBody>
      </p:sp>
      <p:sp>
        <p:nvSpPr>
          <p:cNvPr id="4" name="Textfeld 7"/>
          <p:cNvSpPr txBox="1"/>
          <p:nvPr/>
        </p:nvSpPr>
        <p:spPr>
          <a:xfrm>
            <a:off x="7419442"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sp>
        <p:nvSpPr>
          <p:cNvPr id="6" name="Footer Placeholder 5"/>
          <p:cNvSpPr>
            <a:spLocks noGrp="1"/>
          </p:cNvSpPr>
          <p:nvPr>
            <p:ph type="ftr" sz="quarter" idx="10"/>
          </p:nvPr>
        </p:nvSpPr>
        <p:spPr>
          <a:xfrm>
            <a:off x="2862776" y="6581016"/>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256956666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17" y="0"/>
            <a:ext cx="2255521" cy="1641034"/>
          </a:xfrm>
          <a:prstGeom prst="rect">
            <a:avLst/>
          </a:prstGeom>
        </p:spPr>
      </p:pic>
      <p:sp>
        <p:nvSpPr>
          <p:cNvPr id="2" name="Titel 1"/>
          <p:cNvSpPr>
            <a:spLocks noGrp="1"/>
          </p:cNvSpPr>
          <p:nvPr>
            <p:ph type="title"/>
          </p:nvPr>
        </p:nvSpPr>
        <p:spPr>
          <a:xfrm>
            <a:off x="684000" y="1474945"/>
            <a:ext cx="7776000" cy="617928"/>
          </a:xfrm>
        </p:spPr>
        <p:txBody>
          <a:bodyPr/>
          <a:lstStyle/>
          <a:p>
            <a:r>
              <a:rPr lang="en-US" b="1" dirty="0" smtClean="0">
                <a:solidFill>
                  <a:schemeClr val="accent1"/>
                </a:solidFill>
              </a:rPr>
              <a:t>Facts and Figures</a:t>
            </a:r>
            <a:endParaRPr lang="en-US" b="1" dirty="0">
              <a:solidFill>
                <a:schemeClr val="accent1"/>
              </a:solidFill>
            </a:endParaRPr>
          </a:p>
        </p:txBody>
      </p:sp>
      <p:sp>
        <p:nvSpPr>
          <p:cNvPr id="6" name="Inhaltsplatzhalter 5"/>
          <p:cNvSpPr>
            <a:spLocks noGrp="1"/>
          </p:cNvSpPr>
          <p:nvPr>
            <p:ph idx="1"/>
          </p:nvPr>
        </p:nvSpPr>
        <p:spPr>
          <a:xfrm>
            <a:off x="655425" y="2676861"/>
            <a:ext cx="6421650" cy="4562139"/>
          </a:xfrm>
        </p:spPr>
        <p:txBody>
          <a:bodyPr/>
          <a:lstStyle/>
          <a:p>
            <a:r>
              <a:rPr lang="sr-Latn-RS" sz="1600" dirty="0">
                <a:solidFill>
                  <a:schemeClr val="tx1"/>
                </a:solidFill>
              </a:rPr>
              <a:t>Project commissioned by the German Federal Min</a:t>
            </a:r>
            <a:r>
              <a:rPr lang="en-US" sz="1600" dirty="0" err="1">
                <a:solidFill>
                  <a:schemeClr val="tx1"/>
                </a:solidFill>
              </a:rPr>
              <a:t>i</a:t>
            </a:r>
            <a:r>
              <a:rPr lang="sr-Latn-RS" sz="1600" dirty="0">
                <a:solidFill>
                  <a:schemeClr val="tx1"/>
                </a:solidFill>
              </a:rPr>
              <a:t>stry for Economic Development and Cooperation (BMZ</a:t>
            </a:r>
            <a:r>
              <a:rPr lang="sr-Latn-RS" sz="1600" dirty="0" smtClean="0">
                <a:solidFill>
                  <a:schemeClr val="tx1"/>
                </a:solidFill>
              </a:rPr>
              <a:t>)</a:t>
            </a:r>
            <a:endParaRPr lang="sr-Latn-RS" sz="1600" dirty="0">
              <a:solidFill>
                <a:schemeClr val="tx1"/>
              </a:solidFill>
            </a:endParaRPr>
          </a:p>
          <a:p>
            <a:r>
              <a:rPr lang="sr-Latn-RS" sz="1600" dirty="0" smtClean="0">
                <a:solidFill>
                  <a:schemeClr val="tx1"/>
                </a:solidFill>
              </a:rPr>
              <a:t>Project dates</a:t>
            </a:r>
            <a:r>
              <a:rPr lang="en-GB" sz="1600" dirty="0" smtClean="0">
                <a:solidFill>
                  <a:schemeClr val="tx1"/>
                </a:solidFill>
              </a:rPr>
              <a:t>: 04/2015-03/2017, </a:t>
            </a:r>
            <a:r>
              <a:rPr lang="en-US" sz="1600" dirty="0" smtClean="0">
                <a:solidFill>
                  <a:schemeClr val="tx1"/>
                </a:solidFill>
              </a:rPr>
              <a:t>Overall volume:</a:t>
            </a:r>
            <a:r>
              <a:rPr lang="sr-Latn-RS" sz="1600" dirty="0" smtClean="0">
                <a:solidFill>
                  <a:schemeClr val="tx1"/>
                </a:solidFill>
              </a:rPr>
              <a:t> </a:t>
            </a:r>
            <a:r>
              <a:rPr lang="en-US" sz="1600" dirty="0" smtClean="0">
                <a:solidFill>
                  <a:schemeClr val="tx1"/>
                </a:solidFill>
              </a:rPr>
              <a:t>2 </a:t>
            </a:r>
            <a:r>
              <a:rPr lang="en-US" sz="1600" dirty="0">
                <a:solidFill>
                  <a:schemeClr val="tx1"/>
                </a:solidFill>
              </a:rPr>
              <a:t>Mio. </a:t>
            </a:r>
            <a:r>
              <a:rPr lang="en-US" sz="1600" dirty="0" smtClean="0">
                <a:solidFill>
                  <a:schemeClr val="tx1"/>
                </a:solidFill>
              </a:rPr>
              <a:t>EUR</a:t>
            </a:r>
          </a:p>
          <a:p>
            <a:r>
              <a:rPr lang="en-US" sz="1600" dirty="0" smtClean="0">
                <a:solidFill>
                  <a:schemeClr val="tx1"/>
                </a:solidFill>
              </a:rPr>
              <a:t>Political counterpart: Government of Republic of Serbia, European Integration Office (SEIO)</a:t>
            </a:r>
          </a:p>
          <a:p>
            <a:r>
              <a:rPr lang="en-US" sz="1600" dirty="0" smtClean="0">
                <a:solidFill>
                  <a:schemeClr val="tx1"/>
                </a:solidFill>
              </a:rPr>
              <a:t>Main beneficiaries:	</a:t>
            </a:r>
            <a:r>
              <a:rPr lang="sr-Latn-RS" sz="1600" dirty="0" smtClean="0">
                <a:solidFill>
                  <a:schemeClr val="tx1"/>
                </a:solidFill>
              </a:rPr>
              <a:t>SEIO, </a:t>
            </a:r>
            <a:r>
              <a:rPr lang="en-US" sz="1600" dirty="0" smtClean="0">
                <a:solidFill>
                  <a:schemeClr val="tx1"/>
                </a:solidFill>
              </a:rPr>
              <a:t>Negotiation Team</a:t>
            </a:r>
            <a:r>
              <a:rPr lang="sr-Latn-RS" sz="1600" dirty="0" smtClean="0">
                <a:solidFill>
                  <a:schemeClr val="tx1"/>
                </a:solidFill>
              </a:rPr>
              <a:t>,</a:t>
            </a:r>
            <a:r>
              <a:rPr lang="en-US" sz="1600" dirty="0" smtClean="0">
                <a:solidFill>
                  <a:schemeClr val="tx1"/>
                </a:solidFill>
              </a:rPr>
              <a:t> EU Minister, </a:t>
            </a:r>
            <a:r>
              <a:rPr lang="en-US" sz="1600" dirty="0" err="1">
                <a:solidFill>
                  <a:schemeClr val="tx1"/>
                </a:solidFill>
              </a:rPr>
              <a:t>MAgri</a:t>
            </a:r>
            <a:r>
              <a:rPr lang="en-US" sz="1600" dirty="0">
                <a:solidFill>
                  <a:schemeClr val="tx1"/>
                </a:solidFill>
              </a:rPr>
              <a:t>, M</a:t>
            </a:r>
            <a:r>
              <a:rPr lang="sr-Latn-RS" sz="1600" dirty="0">
                <a:solidFill>
                  <a:schemeClr val="tx1"/>
                </a:solidFill>
              </a:rPr>
              <a:t>Fin, </a:t>
            </a:r>
            <a:r>
              <a:rPr lang="sr-Latn-RS" sz="1600" dirty="0" smtClean="0">
                <a:solidFill>
                  <a:schemeClr val="tx1"/>
                </a:solidFill>
              </a:rPr>
              <a:t>S</a:t>
            </a:r>
            <a:r>
              <a:rPr lang="en-US" sz="1600" dirty="0" err="1" smtClean="0">
                <a:solidFill>
                  <a:schemeClr val="tx1"/>
                </a:solidFill>
              </a:rPr>
              <a:t>erbian</a:t>
            </a:r>
            <a:r>
              <a:rPr lang="en-US" sz="1600" dirty="0" smtClean="0">
                <a:solidFill>
                  <a:schemeClr val="tx1"/>
                </a:solidFill>
              </a:rPr>
              <a:t> </a:t>
            </a:r>
            <a:r>
              <a:rPr lang="sr-Latn-RS" sz="1600" dirty="0" smtClean="0">
                <a:solidFill>
                  <a:schemeClr val="tx1"/>
                </a:solidFill>
              </a:rPr>
              <a:t>N</a:t>
            </a:r>
            <a:r>
              <a:rPr lang="en-US" sz="1600" dirty="0" err="1" smtClean="0">
                <a:solidFill>
                  <a:schemeClr val="tx1"/>
                </a:solidFill>
              </a:rPr>
              <a:t>ational</a:t>
            </a:r>
            <a:r>
              <a:rPr lang="en-US" sz="1600" dirty="0" smtClean="0">
                <a:solidFill>
                  <a:schemeClr val="tx1"/>
                </a:solidFill>
              </a:rPr>
              <a:t> </a:t>
            </a:r>
            <a:r>
              <a:rPr lang="sr-Latn-RS" sz="1600" dirty="0" smtClean="0">
                <a:solidFill>
                  <a:schemeClr val="tx1"/>
                </a:solidFill>
              </a:rPr>
              <a:t>B</a:t>
            </a:r>
            <a:r>
              <a:rPr lang="en-US" sz="1600" dirty="0" err="1" smtClean="0">
                <a:solidFill>
                  <a:schemeClr val="tx1"/>
                </a:solidFill>
              </a:rPr>
              <a:t>ank</a:t>
            </a:r>
            <a:endParaRPr lang="en-US" sz="1600" dirty="0" smtClean="0">
              <a:solidFill>
                <a:schemeClr val="tx1"/>
              </a:solidFill>
            </a:endParaRPr>
          </a:p>
          <a:p>
            <a:pPr marL="0" indent="0">
              <a:buNone/>
            </a:pPr>
            <a:endParaRPr lang="en-US" sz="1600" dirty="0">
              <a:solidFill>
                <a:schemeClr val="tx1"/>
              </a:solidFill>
            </a:endParaRPr>
          </a:p>
          <a:p>
            <a:endParaRPr lang="en-US" sz="1600" i="1" u="sng" dirty="0" smtClean="0">
              <a:solidFill>
                <a:schemeClr val="tx1"/>
              </a:solidFill>
            </a:endParaRPr>
          </a:p>
          <a:p>
            <a:endParaRPr lang="en-US" sz="1600" dirty="0" smtClean="0">
              <a:solidFill>
                <a:schemeClr val="tx1"/>
              </a:solidFill>
            </a:endParaRPr>
          </a:p>
          <a:p>
            <a:endParaRPr lang="en-US" dirty="0" smtClean="0"/>
          </a:p>
          <a:p>
            <a:endParaRPr lang="sr-Latn-RS" dirty="0" smtClean="0"/>
          </a:p>
        </p:txBody>
      </p:sp>
      <p:sp>
        <p:nvSpPr>
          <p:cNvPr id="7" name="Footer Placeholder 2"/>
          <p:cNvSpPr>
            <a:spLocks noGrp="1"/>
          </p:cNvSpPr>
          <p:nvPr>
            <p:ph type="ftr" sz="quarter" idx="11"/>
          </p:nvPr>
        </p:nvSpPr>
        <p:spPr>
          <a:xfrm>
            <a:off x="2862776" y="6581055"/>
            <a:ext cx="3418449" cy="246221"/>
          </a:xfrm>
        </p:spPr>
        <p:txBody>
          <a:bodyPr/>
          <a:lstStyle/>
          <a:p>
            <a:pPr algn="ctr">
              <a:defRPr/>
            </a:pPr>
            <a:r>
              <a:rPr lang="en-US" dirty="0" smtClean="0">
                <a:solidFill>
                  <a:srgbClr val="FFFFFF">
                    <a:lumMod val="50000"/>
                  </a:srgbClr>
                </a:solidFill>
              </a:rPr>
              <a:t>Support to the EU Accession Negotiations in Serbia</a:t>
            </a:r>
            <a:endParaRPr lang="en-GB" dirty="0">
              <a:solidFill>
                <a:srgbClr val="FFFFFF">
                  <a:lumMod val="50000"/>
                </a:srgbClr>
              </a:solidFill>
            </a:endParaRPr>
          </a:p>
        </p:txBody>
      </p:sp>
    </p:spTree>
    <p:extLst>
      <p:ext uri="{BB962C8B-B14F-4D97-AF65-F5344CB8AC3E}">
        <p14:creationId xmlns:p14="http://schemas.microsoft.com/office/powerpoint/2010/main" val="13721962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5"/>
          <p:cNvPicPr>
            <a:picLocks noChangeAspect="1" noChangeArrowheads="1"/>
          </p:cNvPicPr>
          <p:nvPr/>
        </p:nvPicPr>
        <p:blipFill>
          <a:blip r:embed="rId2" cstate="print"/>
          <a:srcRect/>
          <a:stretch>
            <a:fillRect/>
          </a:stretch>
        </p:blipFill>
        <p:spPr bwMode="auto">
          <a:xfrm>
            <a:off x="4137219" y="7780"/>
            <a:ext cx="5163365" cy="3724051"/>
          </a:xfrm>
          <a:prstGeom prst="rect">
            <a:avLst/>
          </a:prstGeom>
          <a:noFill/>
          <a:ln w="9525">
            <a:noFill/>
            <a:miter lim="800000"/>
            <a:headEnd/>
            <a:tailEnd/>
          </a:ln>
        </p:spPr>
      </p:pic>
      <p:sp>
        <p:nvSpPr>
          <p:cNvPr id="2" name="Titel 1"/>
          <p:cNvSpPr>
            <a:spLocks noGrp="1"/>
          </p:cNvSpPr>
          <p:nvPr>
            <p:ph type="title"/>
          </p:nvPr>
        </p:nvSpPr>
        <p:spPr>
          <a:xfrm>
            <a:off x="766106" y="1373655"/>
            <a:ext cx="7775575" cy="619125"/>
          </a:xfrm>
        </p:spPr>
        <p:txBody>
          <a:bodyPr/>
          <a:lstStyle/>
          <a:p>
            <a:r>
              <a:rPr lang="sr-Latn-RS" b="1" dirty="0" smtClean="0">
                <a:solidFill>
                  <a:srgbClr val="C00000"/>
                </a:solidFill>
              </a:rPr>
              <a:t>Content Overview</a:t>
            </a:r>
            <a:endParaRPr lang="de-DE" b="1" dirty="0">
              <a:solidFill>
                <a:srgbClr val="C00000"/>
              </a:solidFill>
            </a:endParaRPr>
          </a:p>
        </p:txBody>
      </p:sp>
      <p:sp>
        <p:nvSpPr>
          <p:cNvPr id="3" name="Inhaltsplatzhalter 2"/>
          <p:cNvSpPr>
            <a:spLocks noGrp="1"/>
          </p:cNvSpPr>
          <p:nvPr>
            <p:ph idx="1"/>
          </p:nvPr>
        </p:nvSpPr>
        <p:spPr>
          <a:xfrm>
            <a:off x="397393" y="2052208"/>
            <a:ext cx="3864656" cy="2656275"/>
          </a:xfrm>
          <a:ln>
            <a:solidFill>
              <a:schemeClr val="tx1"/>
            </a:solidFill>
          </a:ln>
        </p:spPr>
        <p:txBody>
          <a:bodyPr/>
          <a:lstStyle/>
          <a:p>
            <a:pPr marL="342900" indent="-342900">
              <a:buFont typeface="+mj-lt"/>
              <a:buAutoNum type="arabicPeriod"/>
            </a:pPr>
            <a:r>
              <a:rPr lang="sr-Latn-RS" dirty="0" smtClean="0">
                <a:solidFill>
                  <a:srgbClr val="C00000"/>
                </a:solidFill>
              </a:rPr>
              <a:t>Success Factor Strategy:</a:t>
            </a:r>
          </a:p>
          <a:p>
            <a:pPr marL="702900" lvl="1" indent="-342900"/>
            <a:r>
              <a:rPr lang="sr-Latn-RS" dirty="0" smtClean="0"/>
              <a:t>Facts and Figures </a:t>
            </a:r>
          </a:p>
          <a:p>
            <a:pPr marL="702900" lvl="1" indent="-342900"/>
            <a:r>
              <a:rPr lang="sr-Latn-RS" dirty="0" smtClean="0"/>
              <a:t>Project Strategy </a:t>
            </a:r>
          </a:p>
          <a:p>
            <a:pPr marL="702900" lvl="1" indent="-342900"/>
            <a:r>
              <a:rPr lang="sr-Latn-RS" dirty="0" smtClean="0"/>
              <a:t>Results model </a:t>
            </a:r>
          </a:p>
          <a:p>
            <a:pPr marL="342900" indent="-342900">
              <a:buFont typeface="+mj-lt"/>
              <a:buAutoNum type="arabicPeriod"/>
            </a:pPr>
            <a:r>
              <a:rPr lang="sr-Latn-RS" dirty="0" smtClean="0">
                <a:solidFill>
                  <a:srgbClr val="C00000"/>
                </a:solidFill>
              </a:rPr>
              <a:t>Success Factor Cooperation:</a:t>
            </a:r>
          </a:p>
          <a:p>
            <a:pPr marL="702900" lvl="1" indent="-342900"/>
            <a:r>
              <a:rPr lang="sr-Latn-RS" dirty="0" smtClean="0"/>
              <a:t>Actors Maps of the Project</a:t>
            </a:r>
          </a:p>
        </p:txBody>
      </p:sp>
      <p:sp>
        <p:nvSpPr>
          <p:cNvPr id="4" name="Fußzeilenplatzhalter 3"/>
          <p:cNvSpPr>
            <a:spLocks noGrp="1"/>
          </p:cNvSpPr>
          <p:nvPr>
            <p:ph type="ftr" sz="quarter" idx="10"/>
          </p:nvPr>
        </p:nvSpPr>
        <p:spPr/>
        <p:txBody>
          <a:bodyPr/>
          <a:lstStyle/>
          <a:p>
            <a:pPr>
              <a:defRPr/>
            </a:pPr>
            <a:r>
              <a:rPr lang="en-US" smtClean="0"/>
              <a:t>Support to the EU Accession Negotiations in Serbia</a:t>
            </a:r>
            <a:endParaRPr lang="de-DE" dirty="0"/>
          </a:p>
        </p:txBody>
      </p:sp>
      <p:sp>
        <p:nvSpPr>
          <p:cNvPr id="6" name="Inhaltsplatzhalter 2"/>
          <p:cNvSpPr txBox="1">
            <a:spLocks/>
          </p:cNvSpPr>
          <p:nvPr/>
        </p:nvSpPr>
        <p:spPr bwMode="auto">
          <a:xfrm>
            <a:off x="4262105" y="3337392"/>
            <a:ext cx="4693223" cy="2967870"/>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solidFill>
                  <a:srgbClr val="6E6452"/>
                </a:solidFill>
                <a:latin typeface="+mn-lt"/>
                <a:ea typeface="+mn-ea"/>
                <a:cs typeface="+mn-cs"/>
              </a:defRPr>
            </a:lvl1pPr>
            <a:lvl2pPr marL="360000" indent="-360000" algn="l" rtl="0" eaLnBrk="0" fontAlgn="base" hangingPunct="0">
              <a:spcBef>
                <a:spcPts val="400"/>
              </a:spcBef>
              <a:spcAft>
                <a:spcPts val="800"/>
              </a:spcAft>
              <a:buClr>
                <a:srgbClr val="C80F0F"/>
              </a:buClr>
              <a:buFont typeface="Arial" pitchFamily="34" charset="0"/>
              <a:buChar char="•"/>
              <a:tabLst>
                <a:tab pos="2190750" algn="l"/>
              </a:tabLst>
              <a:defRPr sz="1800">
                <a:solidFill>
                  <a:srgbClr val="6E6452"/>
                </a:solidFill>
                <a:latin typeface="+mn-lt"/>
              </a:defRPr>
            </a:lvl2pPr>
            <a:lvl3pPr marL="720000" indent="-358775" algn="l" rtl="0" eaLnBrk="0" fontAlgn="base" hangingPunct="0">
              <a:spcBef>
                <a:spcPts val="400"/>
              </a:spcBef>
              <a:spcAft>
                <a:spcPts val="800"/>
              </a:spcAft>
              <a:buClr>
                <a:srgbClr val="6E6452"/>
              </a:buClr>
              <a:buFont typeface="Arial" charset="0"/>
              <a:buChar char="•"/>
              <a:tabLst>
                <a:tab pos="2190750" algn="l"/>
              </a:tabLst>
              <a:defRPr sz="1800">
                <a:solidFill>
                  <a:srgbClr val="6E6452"/>
                </a:solidFill>
                <a:latin typeface="+mn-lt"/>
              </a:defRPr>
            </a:lvl3pPr>
            <a:lvl4pPr marL="1080000" indent="-358775" algn="l" rtl="0" eaLnBrk="0" fontAlgn="base" hangingPunct="0">
              <a:spcBef>
                <a:spcPts val="400"/>
              </a:spcBef>
              <a:spcAft>
                <a:spcPts val="800"/>
              </a:spcAft>
              <a:buClr>
                <a:srgbClr val="6E6452"/>
              </a:buClr>
              <a:buFont typeface="Arial" charset="0"/>
              <a:buChar char="•"/>
              <a:tabLst>
                <a:tab pos="2190750" algn="l"/>
              </a:tabLst>
              <a:defRPr sz="1800" baseline="0">
                <a:solidFill>
                  <a:srgbClr val="6E6452"/>
                </a:solidFill>
                <a:latin typeface="+mn-lt"/>
              </a:defRPr>
            </a:lvl4pPr>
            <a:lvl5pPr marL="1440000" indent="-358775" algn="l" rtl="0" eaLnBrk="0" fontAlgn="base" hangingPunct="0">
              <a:spcBef>
                <a:spcPts val="400"/>
              </a:spcBef>
              <a:spcAft>
                <a:spcPts val="800"/>
              </a:spcAft>
              <a:buClr>
                <a:srgbClr val="6E6452"/>
              </a:buClr>
              <a:buFont typeface="Arial" charset="0"/>
              <a:buChar char="•"/>
              <a:tabLst>
                <a:tab pos="2190750" algn="l"/>
              </a:tabLst>
              <a:defRPr sz="1800" baseline="0">
                <a:solidFill>
                  <a:srgbClr val="6E6452"/>
                </a:solidFill>
                <a:latin typeface="+mn-lt"/>
              </a:defRPr>
            </a:lvl5pPr>
            <a:lvl6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pPr marL="342900" indent="-342900">
              <a:buFont typeface="+mj-lt"/>
              <a:buAutoNum type="arabicPeriod" startAt="3"/>
            </a:pPr>
            <a:r>
              <a:rPr lang="sr-Latn-RS" b="0" kern="0" dirty="0" smtClean="0">
                <a:solidFill>
                  <a:srgbClr val="C00000"/>
                </a:solidFill>
              </a:rPr>
              <a:t>Success Factor Steering Structure:</a:t>
            </a:r>
          </a:p>
          <a:p>
            <a:pPr marL="702900" lvl="1" indent="-342900"/>
            <a:r>
              <a:rPr lang="sr-Latn-RS" b="0" kern="0" dirty="0" smtClean="0">
                <a:cs typeface="Arial" charset="0"/>
              </a:rPr>
              <a:t>Steering of the Project</a:t>
            </a:r>
          </a:p>
          <a:p>
            <a:pPr marL="702900" lvl="1" indent="-342900"/>
            <a:r>
              <a:rPr lang="sr-Latn-RS" b="0" kern="0" dirty="0" smtClean="0">
                <a:cs typeface="Arial" charset="0"/>
              </a:rPr>
              <a:t>Indicators</a:t>
            </a:r>
          </a:p>
          <a:p>
            <a:pPr marL="342900" indent="-342900">
              <a:buFont typeface="+mj-lt"/>
              <a:buAutoNum type="arabicPeriod" startAt="4"/>
            </a:pPr>
            <a:r>
              <a:rPr lang="sr-Latn-RS" b="0" kern="0" dirty="0" smtClean="0">
                <a:solidFill>
                  <a:srgbClr val="C00000"/>
                </a:solidFill>
              </a:rPr>
              <a:t>Success Factor Processes:</a:t>
            </a:r>
          </a:p>
          <a:p>
            <a:pPr marL="702900" lvl="1" indent="-342900"/>
            <a:r>
              <a:rPr lang="sr-Latn-RS" b="0" kern="0" dirty="0" smtClean="0">
                <a:cs typeface="Arial" charset="0"/>
              </a:rPr>
              <a:t>Fields of Activity 1-4</a:t>
            </a:r>
          </a:p>
          <a:p>
            <a:pPr marL="342900" indent="-342900">
              <a:buFont typeface="+mj-lt"/>
              <a:buAutoNum type="arabicPeriod" startAt="4"/>
            </a:pPr>
            <a:r>
              <a:rPr lang="sr-Latn-RS" b="0" kern="0" dirty="0" smtClean="0">
                <a:solidFill>
                  <a:srgbClr val="C00000"/>
                </a:solidFill>
              </a:rPr>
              <a:t>Success Factor Learning and Innovation</a:t>
            </a:r>
            <a:r>
              <a:rPr lang="sr-Latn-RS" b="0" kern="0" dirty="0" smtClean="0"/>
              <a:t>:</a:t>
            </a:r>
          </a:p>
          <a:p>
            <a:pPr marL="702900" lvl="1" indent="-342900"/>
            <a:r>
              <a:rPr lang="sr-Latn-RS" b="0" kern="0" dirty="0" smtClean="0">
                <a:cs typeface="Arial" charset="0"/>
              </a:rPr>
              <a:t>Scaling Up Strategy</a:t>
            </a:r>
            <a:endParaRPr lang="de-DE" b="0" kern="0" dirty="0">
              <a:cs typeface="Arial" charset="0"/>
            </a:endParaRPr>
          </a:p>
        </p:txBody>
      </p:sp>
    </p:spTree>
    <p:extLst>
      <p:ext uri="{BB962C8B-B14F-4D97-AF65-F5344CB8AC3E}">
        <p14:creationId xmlns:p14="http://schemas.microsoft.com/office/powerpoint/2010/main" val="413145282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bwMode="auto">
          <a:xfrm>
            <a:off x="1691680" y="3356992"/>
            <a:ext cx="1152128" cy="2016224"/>
          </a:xfrm>
          <a:prstGeom prst="rect">
            <a:avLst/>
          </a:prstGeom>
          <a:solidFill>
            <a:schemeClr val="accent2">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smtClean="0"/>
          </a:p>
        </p:txBody>
      </p:sp>
      <p:sp>
        <p:nvSpPr>
          <p:cNvPr id="5" name="Rechteck 4"/>
          <p:cNvSpPr/>
          <p:nvPr/>
        </p:nvSpPr>
        <p:spPr bwMode="auto">
          <a:xfrm>
            <a:off x="3059833" y="3356992"/>
            <a:ext cx="1152128" cy="2016224"/>
          </a:xfrm>
          <a:prstGeom prst="rect">
            <a:avLst/>
          </a:prstGeom>
          <a:solidFill>
            <a:schemeClr val="accent5">
              <a:lumMod val="60000"/>
              <a:lumOff val="4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smtClean="0"/>
          </a:p>
        </p:txBody>
      </p:sp>
      <p:sp>
        <p:nvSpPr>
          <p:cNvPr id="6" name="Rechteck 5"/>
          <p:cNvSpPr/>
          <p:nvPr/>
        </p:nvSpPr>
        <p:spPr bwMode="auto">
          <a:xfrm>
            <a:off x="4499992" y="3356992"/>
            <a:ext cx="1152128" cy="2016224"/>
          </a:xfrm>
          <a:prstGeom prst="rect">
            <a:avLst/>
          </a:prstGeom>
          <a:solidFill>
            <a:srgbClr val="FFFF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smtClean="0"/>
          </a:p>
        </p:txBody>
      </p:sp>
      <p:sp>
        <p:nvSpPr>
          <p:cNvPr id="7" name="Rechteck 6"/>
          <p:cNvSpPr/>
          <p:nvPr/>
        </p:nvSpPr>
        <p:spPr bwMode="auto">
          <a:xfrm>
            <a:off x="5940154" y="3356992"/>
            <a:ext cx="1152128" cy="2016224"/>
          </a:xfrm>
          <a:prstGeom prst="rect">
            <a:avLst/>
          </a:prstGeom>
          <a:noFill/>
          <a:ln w="38100" cap="flat" cmpd="sng" algn="ctr">
            <a:solidFill>
              <a:srgbClr val="FFC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smtClean="0"/>
          </a:p>
        </p:txBody>
      </p:sp>
      <p:sp>
        <p:nvSpPr>
          <p:cNvPr id="8" name="Rechteck 7"/>
          <p:cNvSpPr/>
          <p:nvPr/>
        </p:nvSpPr>
        <p:spPr bwMode="auto">
          <a:xfrm>
            <a:off x="1691680" y="5517232"/>
            <a:ext cx="5400600" cy="648072"/>
          </a:xfrm>
          <a:prstGeom prst="rect">
            <a:avLst/>
          </a:prstGeom>
          <a:solidFill>
            <a:srgbClr val="B2B2B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de-DE" smtClean="0"/>
          </a:p>
        </p:txBody>
      </p:sp>
      <p:sp>
        <p:nvSpPr>
          <p:cNvPr id="9" name="Gleichschenkliges Dreieck 8"/>
          <p:cNvSpPr/>
          <p:nvPr/>
        </p:nvSpPr>
        <p:spPr bwMode="auto">
          <a:xfrm>
            <a:off x="1691680" y="2204864"/>
            <a:ext cx="5400600" cy="1008112"/>
          </a:xfrm>
          <a:prstGeom prst="triangle">
            <a:avLst/>
          </a:prstGeom>
          <a:solidFill>
            <a:srgbClr val="FF000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lvl="1" algn="ctr">
              <a:defRPr/>
            </a:pPr>
            <a:endParaRPr lang="en-US" sz="1000" dirty="0">
              <a:solidFill>
                <a:srgbClr val="FFFFFF"/>
              </a:solidFill>
            </a:endParaRPr>
          </a:p>
        </p:txBody>
      </p:sp>
      <p:sp>
        <p:nvSpPr>
          <p:cNvPr id="10" name="Textfeld 30"/>
          <p:cNvSpPr txBox="1">
            <a:spLocks noChangeArrowheads="1"/>
          </p:cNvSpPr>
          <p:nvPr/>
        </p:nvSpPr>
        <p:spPr bwMode="auto">
          <a:xfrm>
            <a:off x="395536" y="1311265"/>
            <a:ext cx="7992888" cy="461665"/>
          </a:xfrm>
          <a:prstGeom prst="rect">
            <a:avLst/>
          </a:prstGeom>
          <a:noFill/>
          <a:ln w="9525">
            <a:noFill/>
            <a:miter lim="800000"/>
            <a:headEnd/>
            <a:tailEnd/>
          </a:ln>
        </p:spPr>
        <p:txBody>
          <a:bodyPr wrap="square">
            <a:spAutoFit/>
          </a:bodyPr>
          <a:lstStyle/>
          <a:p>
            <a:r>
              <a:rPr lang="en-US" sz="2400" dirty="0" smtClean="0">
                <a:solidFill>
                  <a:srgbClr val="C00000"/>
                </a:solidFill>
                <a:effectLst>
                  <a:outerShdw blurRad="38100" dist="38100" dir="2700000" algn="tl">
                    <a:srgbClr val="000000">
                      <a:alpha val="43137"/>
                    </a:srgbClr>
                  </a:outerShdw>
                </a:effectLst>
              </a:rPr>
              <a:t>1. STRATEGY</a:t>
            </a:r>
            <a:endParaRPr lang="en-US" sz="1400" dirty="0">
              <a:solidFill>
                <a:srgbClr val="C00000"/>
              </a:solidFill>
              <a:effectLst>
                <a:outerShdw blurRad="38100" dist="38100" dir="2700000" algn="tl">
                  <a:srgbClr val="000000">
                    <a:alpha val="43137"/>
                  </a:srgbClr>
                </a:outerShdw>
              </a:effectLst>
            </a:endParaRPr>
          </a:p>
        </p:txBody>
      </p:sp>
      <p:sp>
        <p:nvSpPr>
          <p:cNvPr id="11" name="Rechteck 10"/>
          <p:cNvSpPr/>
          <p:nvPr/>
        </p:nvSpPr>
        <p:spPr>
          <a:xfrm>
            <a:off x="2113095" y="2557067"/>
            <a:ext cx="4572000" cy="646331"/>
          </a:xfrm>
          <a:prstGeom prst="rect">
            <a:avLst/>
          </a:prstGeom>
        </p:spPr>
        <p:txBody>
          <a:bodyPr>
            <a:spAutoFit/>
          </a:bodyPr>
          <a:lstStyle/>
          <a:p>
            <a:pPr marL="0" lvl="1" algn="ctr">
              <a:defRPr/>
            </a:pPr>
            <a:r>
              <a:rPr lang="sr-Latn-RS" sz="1200" dirty="0" smtClean="0">
                <a:solidFill>
                  <a:srgbClr val="000000"/>
                </a:solidFill>
              </a:rPr>
              <a:t>Effective coordination </a:t>
            </a:r>
          </a:p>
          <a:p>
            <a:pPr marL="0" lvl="1" algn="ctr">
              <a:defRPr/>
            </a:pPr>
            <a:r>
              <a:rPr lang="sr-Latn-RS" sz="1200" dirty="0">
                <a:solidFill>
                  <a:srgbClr val="000000"/>
                </a:solidFill>
              </a:rPr>
              <a:t>c</a:t>
            </a:r>
            <a:r>
              <a:rPr lang="sr-Latn-RS" sz="1200" dirty="0" smtClean="0">
                <a:solidFill>
                  <a:srgbClr val="000000"/>
                </a:solidFill>
              </a:rPr>
              <a:t>apacities of the key institutions for the EU </a:t>
            </a:r>
          </a:p>
          <a:p>
            <a:pPr marL="0" lvl="1" algn="ctr">
              <a:defRPr/>
            </a:pPr>
            <a:r>
              <a:rPr lang="sr-Latn-RS" sz="1200" dirty="0" smtClean="0">
                <a:solidFill>
                  <a:srgbClr val="000000"/>
                </a:solidFill>
              </a:rPr>
              <a:t>accession negotiations are existent.</a:t>
            </a:r>
            <a:endParaRPr lang="en-US" sz="1200" dirty="0">
              <a:solidFill>
                <a:srgbClr val="000000"/>
              </a:solidFill>
            </a:endParaRPr>
          </a:p>
        </p:txBody>
      </p:sp>
      <p:sp>
        <p:nvSpPr>
          <p:cNvPr id="12" name="Textfeld 11"/>
          <p:cNvSpPr txBox="1"/>
          <p:nvPr/>
        </p:nvSpPr>
        <p:spPr>
          <a:xfrm>
            <a:off x="215661" y="3789040"/>
            <a:ext cx="1332005" cy="707886"/>
          </a:xfrm>
          <a:prstGeom prst="rect">
            <a:avLst/>
          </a:prstGeom>
          <a:noFill/>
        </p:spPr>
        <p:txBody>
          <a:bodyPr wrap="square" rtlCol="0">
            <a:spAutoFit/>
          </a:bodyPr>
          <a:lstStyle/>
          <a:p>
            <a:r>
              <a:rPr lang="en-US" sz="2000" i="1" dirty="0" smtClean="0">
                <a:solidFill>
                  <a:srgbClr val="C00000"/>
                </a:solidFill>
              </a:rPr>
              <a:t>Activity</a:t>
            </a:r>
          </a:p>
          <a:p>
            <a:r>
              <a:rPr lang="sr-Latn-RS" sz="2000" i="1" dirty="0" smtClean="0">
                <a:solidFill>
                  <a:srgbClr val="C00000"/>
                </a:solidFill>
              </a:rPr>
              <a:t>Fields</a:t>
            </a:r>
            <a:endParaRPr lang="de-DE" sz="2000" i="1" dirty="0" smtClean="0">
              <a:solidFill>
                <a:srgbClr val="C00000"/>
              </a:solidFill>
            </a:endParaRPr>
          </a:p>
        </p:txBody>
      </p:sp>
      <p:sp>
        <p:nvSpPr>
          <p:cNvPr id="13" name="Textfeld 12"/>
          <p:cNvSpPr txBox="1"/>
          <p:nvPr/>
        </p:nvSpPr>
        <p:spPr>
          <a:xfrm>
            <a:off x="1619673" y="3502751"/>
            <a:ext cx="1224136" cy="1384995"/>
          </a:xfrm>
          <a:prstGeom prst="rect">
            <a:avLst/>
          </a:prstGeom>
          <a:noFill/>
        </p:spPr>
        <p:txBody>
          <a:bodyPr wrap="square" rtlCol="0">
            <a:spAutoFit/>
          </a:bodyPr>
          <a:lstStyle/>
          <a:p>
            <a:pPr algn="ctr"/>
            <a:r>
              <a:rPr lang="sr-Latn-RS" sz="1200" dirty="0">
                <a:solidFill>
                  <a:srgbClr val="000000"/>
                </a:solidFill>
              </a:rPr>
              <a:t>I</a:t>
            </a:r>
            <a:endParaRPr lang="de-DE" sz="1200" dirty="0" smtClean="0">
              <a:solidFill>
                <a:srgbClr val="000000"/>
              </a:solidFill>
            </a:endParaRPr>
          </a:p>
          <a:p>
            <a:pPr algn="ctr"/>
            <a:endParaRPr lang="de-DE" sz="1200" i="1" dirty="0" smtClean="0">
              <a:solidFill>
                <a:srgbClr val="000000"/>
              </a:solidFill>
            </a:endParaRPr>
          </a:p>
          <a:p>
            <a:pPr algn="ctr"/>
            <a:r>
              <a:rPr lang="sr-Latn-RS" sz="1200" dirty="0" smtClean="0">
                <a:solidFill>
                  <a:srgbClr val="000000"/>
                </a:solidFill>
              </a:rPr>
              <a:t>Strengthening cooperation between the key institutions</a:t>
            </a:r>
            <a:endParaRPr lang="de-DE" sz="1200" dirty="0">
              <a:solidFill>
                <a:srgbClr val="000000"/>
              </a:solidFill>
            </a:endParaRPr>
          </a:p>
        </p:txBody>
      </p:sp>
      <p:sp>
        <p:nvSpPr>
          <p:cNvPr id="15" name="Textfeld 14"/>
          <p:cNvSpPr txBox="1"/>
          <p:nvPr/>
        </p:nvSpPr>
        <p:spPr>
          <a:xfrm>
            <a:off x="2987826" y="3501009"/>
            <a:ext cx="1224136" cy="1200329"/>
          </a:xfrm>
          <a:prstGeom prst="rect">
            <a:avLst/>
          </a:prstGeom>
          <a:noFill/>
        </p:spPr>
        <p:txBody>
          <a:bodyPr wrap="square" rtlCol="0">
            <a:spAutoFit/>
          </a:bodyPr>
          <a:lstStyle/>
          <a:p>
            <a:pPr algn="ctr"/>
            <a:r>
              <a:rPr lang="sr-Latn-RS" sz="1200" dirty="0" smtClean="0">
                <a:solidFill>
                  <a:srgbClr val="000000"/>
                </a:solidFill>
              </a:rPr>
              <a:t>II</a:t>
            </a:r>
            <a:endParaRPr lang="de-DE" sz="1200" dirty="0" smtClean="0">
              <a:solidFill>
                <a:srgbClr val="000000"/>
              </a:solidFill>
            </a:endParaRPr>
          </a:p>
          <a:p>
            <a:pPr algn="ctr"/>
            <a:endParaRPr lang="de-DE" sz="1200" dirty="0" smtClean="0">
              <a:solidFill>
                <a:srgbClr val="000000"/>
              </a:solidFill>
            </a:endParaRPr>
          </a:p>
          <a:p>
            <a:pPr algn="ctr"/>
            <a:r>
              <a:rPr lang="sr-Latn-RS" sz="1200" dirty="0" smtClean="0">
                <a:solidFill>
                  <a:srgbClr val="000000"/>
                </a:solidFill>
              </a:rPr>
              <a:t>Developing a system for policy analysis</a:t>
            </a:r>
            <a:endParaRPr lang="de-DE" sz="1200" dirty="0">
              <a:solidFill>
                <a:srgbClr val="000000"/>
              </a:solidFill>
            </a:endParaRPr>
          </a:p>
        </p:txBody>
      </p:sp>
      <p:sp>
        <p:nvSpPr>
          <p:cNvPr id="17" name="Textfeld 16"/>
          <p:cNvSpPr txBox="1"/>
          <p:nvPr/>
        </p:nvSpPr>
        <p:spPr>
          <a:xfrm>
            <a:off x="4427985" y="3501009"/>
            <a:ext cx="1224136" cy="1569660"/>
          </a:xfrm>
          <a:prstGeom prst="rect">
            <a:avLst/>
          </a:prstGeom>
          <a:noFill/>
        </p:spPr>
        <p:txBody>
          <a:bodyPr wrap="square" rtlCol="0">
            <a:spAutoFit/>
          </a:bodyPr>
          <a:lstStyle/>
          <a:p>
            <a:pPr algn="ctr"/>
            <a:r>
              <a:rPr lang="sr-Latn-RS" sz="1200" dirty="0" smtClean="0">
                <a:solidFill>
                  <a:srgbClr val="000000"/>
                </a:solidFill>
              </a:rPr>
              <a:t>III</a:t>
            </a:r>
            <a:endParaRPr lang="en-US" sz="1200" dirty="0" smtClean="0">
              <a:solidFill>
                <a:srgbClr val="000000"/>
              </a:solidFill>
            </a:endParaRPr>
          </a:p>
          <a:p>
            <a:pPr algn="ctr"/>
            <a:endParaRPr lang="en-US" sz="1200" dirty="0" smtClean="0">
              <a:solidFill>
                <a:srgbClr val="000000"/>
              </a:solidFill>
            </a:endParaRPr>
          </a:p>
          <a:p>
            <a:pPr algn="ctr"/>
            <a:r>
              <a:rPr lang="sr-Latn-RS" sz="1200" dirty="0" smtClean="0">
                <a:solidFill>
                  <a:srgbClr val="000000"/>
                </a:solidFill>
              </a:rPr>
              <a:t>Methodical approaches for the development of standard documents</a:t>
            </a:r>
            <a:endParaRPr lang="de-DE" sz="1200" dirty="0">
              <a:solidFill>
                <a:srgbClr val="000000"/>
              </a:solidFill>
            </a:endParaRPr>
          </a:p>
        </p:txBody>
      </p:sp>
      <p:sp>
        <p:nvSpPr>
          <p:cNvPr id="18" name="Textfeld 17"/>
          <p:cNvSpPr txBox="1"/>
          <p:nvPr/>
        </p:nvSpPr>
        <p:spPr>
          <a:xfrm>
            <a:off x="5940154" y="3501009"/>
            <a:ext cx="1152128" cy="1384995"/>
          </a:xfrm>
          <a:prstGeom prst="rect">
            <a:avLst/>
          </a:prstGeom>
          <a:noFill/>
        </p:spPr>
        <p:txBody>
          <a:bodyPr wrap="square" rtlCol="0">
            <a:spAutoFit/>
          </a:bodyPr>
          <a:lstStyle/>
          <a:p>
            <a:pPr algn="ctr"/>
            <a:r>
              <a:rPr lang="sr-Latn-RS" sz="1200" dirty="0" smtClean="0">
                <a:solidFill>
                  <a:srgbClr val="000000"/>
                </a:solidFill>
              </a:rPr>
              <a:t>IV</a:t>
            </a:r>
            <a:endParaRPr lang="en-US" sz="1200" dirty="0" smtClean="0">
              <a:solidFill>
                <a:srgbClr val="000000"/>
              </a:solidFill>
            </a:endParaRPr>
          </a:p>
          <a:p>
            <a:pPr algn="ctr"/>
            <a:endParaRPr lang="en-US" sz="1200" dirty="0" smtClean="0">
              <a:solidFill>
                <a:srgbClr val="000000"/>
              </a:solidFill>
            </a:endParaRPr>
          </a:p>
          <a:p>
            <a:pPr algn="ctr"/>
            <a:r>
              <a:rPr lang="sr-Latn-RS" sz="1200" dirty="0" smtClean="0">
                <a:solidFill>
                  <a:srgbClr val="000000"/>
                </a:solidFill>
              </a:rPr>
              <a:t>Monitoring and evaluation of project indicators</a:t>
            </a:r>
            <a:endParaRPr lang="de-DE" sz="1200" dirty="0">
              <a:solidFill>
                <a:srgbClr val="000000"/>
              </a:solidFill>
            </a:endParaRPr>
          </a:p>
        </p:txBody>
      </p:sp>
      <p:sp>
        <p:nvSpPr>
          <p:cNvPr id="20" name="Textfeld 19"/>
          <p:cNvSpPr txBox="1"/>
          <p:nvPr/>
        </p:nvSpPr>
        <p:spPr>
          <a:xfrm>
            <a:off x="2483770" y="5519087"/>
            <a:ext cx="3744416" cy="646331"/>
          </a:xfrm>
          <a:prstGeom prst="rect">
            <a:avLst/>
          </a:prstGeom>
          <a:noFill/>
        </p:spPr>
        <p:txBody>
          <a:bodyPr wrap="square" rtlCol="0">
            <a:spAutoFit/>
          </a:bodyPr>
          <a:lstStyle/>
          <a:p>
            <a:pPr algn="ctr"/>
            <a:r>
              <a:rPr lang="en-US" sz="1200" dirty="0" smtClean="0">
                <a:solidFill>
                  <a:srgbClr val="000000"/>
                </a:solidFill>
              </a:rPr>
              <a:t>E </a:t>
            </a:r>
            <a:br>
              <a:rPr lang="en-US" sz="1200" dirty="0" smtClean="0">
                <a:solidFill>
                  <a:srgbClr val="000000"/>
                </a:solidFill>
              </a:rPr>
            </a:br>
            <a:r>
              <a:rPr lang="en-US" sz="1200" dirty="0" smtClean="0">
                <a:solidFill>
                  <a:srgbClr val="000000"/>
                </a:solidFill>
              </a:rPr>
              <a:t>Project internal: knowledge management and communication</a:t>
            </a:r>
            <a:endParaRPr lang="de-DE" sz="1200" dirty="0">
              <a:solidFill>
                <a:srgbClr val="000000"/>
              </a:solidFill>
            </a:endParaRPr>
          </a:p>
        </p:txBody>
      </p:sp>
      <p:sp>
        <p:nvSpPr>
          <p:cNvPr id="19" name="Footer Placeholder 5"/>
          <p:cNvSpPr>
            <a:spLocks noGrp="1"/>
          </p:cNvSpPr>
          <p:nvPr>
            <p:ph type="ftr" sz="quarter" idx="10"/>
          </p:nvPr>
        </p:nvSpPr>
        <p:spPr>
          <a:xfrm>
            <a:off x="2862776" y="6581114"/>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462606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24"/>
          <p:cNvPicPr>
            <a:picLocks noChangeAspect="1"/>
          </p:cNvPicPr>
          <p:nvPr/>
        </p:nvPicPr>
        <p:blipFill>
          <a:blip r:embed="rId2"/>
          <a:srcRect/>
          <a:stretch>
            <a:fillRect/>
          </a:stretch>
        </p:blipFill>
        <p:spPr bwMode="auto">
          <a:xfrm>
            <a:off x="114301" y="0"/>
            <a:ext cx="2262188" cy="1646238"/>
          </a:xfrm>
          <a:prstGeom prst="rect">
            <a:avLst/>
          </a:prstGeom>
          <a:noFill/>
          <a:ln w="9525">
            <a:noFill/>
            <a:miter lim="800000"/>
            <a:headEnd/>
            <a:tailEnd/>
          </a:ln>
        </p:spPr>
      </p:pic>
      <p:sp>
        <p:nvSpPr>
          <p:cNvPr id="28674" name="Rechteck 7"/>
          <p:cNvSpPr>
            <a:spLocks noChangeArrowheads="1"/>
          </p:cNvSpPr>
          <p:nvPr/>
        </p:nvSpPr>
        <p:spPr bwMode="auto">
          <a:xfrm>
            <a:off x="1692275" y="5516677"/>
            <a:ext cx="5400675" cy="649287"/>
          </a:xfrm>
          <a:prstGeom prst="rect">
            <a:avLst/>
          </a:prstGeom>
          <a:solidFill>
            <a:srgbClr val="B2B2B2"/>
          </a:solidFill>
          <a:ln w="9525" algn="ctr">
            <a:noFill/>
            <a:round/>
            <a:headEnd/>
            <a:tailEnd/>
          </a:ln>
        </p:spPr>
        <p:txBody>
          <a:bodyPr/>
          <a:lstStyle/>
          <a:p>
            <a:endParaRPr lang="de-AT">
              <a:cs typeface="Arial" charset="0"/>
            </a:endParaRPr>
          </a:p>
        </p:txBody>
      </p:sp>
      <p:sp>
        <p:nvSpPr>
          <p:cNvPr id="28675" name="Gleichschenkliges Dreieck 8"/>
          <p:cNvSpPr>
            <a:spLocks noChangeArrowheads="1"/>
          </p:cNvSpPr>
          <p:nvPr/>
        </p:nvSpPr>
        <p:spPr bwMode="auto">
          <a:xfrm>
            <a:off x="1692275" y="2205038"/>
            <a:ext cx="5400675" cy="1008062"/>
          </a:xfrm>
          <a:prstGeom prst="triangle">
            <a:avLst>
              <a:gd name="adj" fmla="val 50000"/>
            </a:avLst>
          </a:prstGeom>
          <a:solidFill>
            <a:srgbClr val="FF0000"/>
          </a:solidFill>
          <a:ln w="9525" algn="ctr">
            <a:noFill/>
            <a:round/>
            <a:headEnd/>
            <a:tailEnd/>
          </a:ln>
        </p:spPr>
        <p:txBody>
          <a:bodyPr/>
          <a:lstStyle/>
          <a:p>
            <a:pPr marL="0" lvl="1" algn="ctr"/>
            <a:endParaRPr lang="en-US" sz="1000">
              <a:solidFill>
                <a:srgbClr val="FFFFFF"/>
              </a:solidFill>
              <a:cs typeface="Arial" charset="0"/>
            </a:endParaRPr>
          </a:p>
        </p:txBody>
      </p:sp>
      <p:sp>
        <p:nvSpPr>
          <p:cNvPr id="3" name="Footer Placeholder 2"/>
          <p:cNvSpPr>
            <a:spLocks noGrp="1"/>
          </p:cNvSpPr>
          <p:nvPr>
            <p:ph type="ftr" sz="quarter" idx="10"/>
          </p:nvPr>
        </p:nvSpPr>
        <p:spPr/>
        <p:txBody>
          <a:bodyPr/>
          <a:lstStyle/>
          <a:p>
            <a:pPr>
              <a:defRPr/>
            </a:pPr>
            <a:r>
              <a:rPr lang="en-US"/>
              <a:t>Support to the EU Accession Negotiations in Serbia</a:t>
            </a:r>
            <a:endParaRPr lang="de-DE" dirty="0"/>
          </a:p>
        </p:txBody>
      </p:sp>
      <p:sp>
        <p:nvSpPr>
          <p:cNvPr id="6" name="Rechteck 3"/>
          <p:cNvSpPr/>
          <p:nvPr/>
        </p:nvSpPr>
        <p:spPr bwMode="auto">
          <a:xfrm>
            <a:off x="1692275" y="3357565"/>
            <a:ext cx="1150938" cy="2016125"/>
          </a:xfrm>
          <a:prstGeom prst="rect">
            <a:avLst/>
          </a:prstGeom>
          <a:solidFill>
            <a:schemeClr val="accent2">
              <a:lumMod val="60000"/>
              <a:lumOff val="40000"/>
            </a:schemeClr>
          </a:solidFill>
          <a:ln w="9525" cap="flat" cmpd="sng" algn="ctr">
            <a:noFill/>
            <a:prstDash val="solid"/>
            <a:round/>
            <a:headEnd type="none" w="med" len="med"/>
            <a:tailEnd type="none" w="med" len="med"/>
          </a:ln>
          <a:effectLst/>
        </p:spPr>
        <p:txBody>
          <a:bodyPr/>
          <a:lstStyle/>
          <a:p>
            <a:pPr>
              <a:defRPr/>
            </a:pPr>
            <a:endParaRPr lang="de-DE">
              <a:cs typeface="Arial" charset="0"/>
            </a:endParaRPr>
          </a:p>
        </p:txBody>
      </p:sp>
      <p:sp>
        <p:nvSpPr>
          <p:cNvPr id="7" name="Rechteck 4"/>
          <p:cNvSpPr/>
          <p:nvPr/>
        </p:nvSpPr>
        <p:spPr bwMode="auto">
          <a:xfrm>
            <a:off x="3059114" y="3357565"/>
            <a:ext cx="1152525" cy="2016125"/>
          </a:xfrm>
          <a:prstGeom prst="rect">
            <a:avLst/>
          </a:prstGeom>
          <a:solidFill>
            <a:schemeClr val="accent5">
              <a:lumMod val="60000"/>
              <a:lumOff val="40000"/>
            </a:schemeClr>
          </a:solidFill>
          <a:ln w="9525" cap="flat" cmpd="sng" algn="ctr">
            <a:noFill/>
            <a:prstDash val="solid"/>
            <a:round/>
            <a:headEnd type="none" w="med" len="med"/>
            <a:tailEnd type="none" w="med" len="med"/>
          </a:ln>
          <a:effectLst/>
        </p:spPr>
        <p:txBody>
          <a:bodyPr/>
          <a:lstStyle/>
          <a:p>
            <a:pPr>
              <a:defRPr/>
            </a:pPr>
            <a:endParaRPr lang="de-DE">
              <a:cs typeface="Arial" charset="0"/>
            </a:endParaRPr>
          </a:p>
        </p:txBody>
      </p:sp>
      <p:sp>
        <p:nvSpPr>
          <p:cNvPr id="28680" name="Rechteck 5"/>
          <p:cNvSpPr>
            <a:spLocks noChangeArrowheads="1"/>
          </p:cNvSpPr>
          <p:nvPr/>
        </p:nvSpPr>
        <p:spPr bwMode="auto">
          <a:xfrm>
            <a:off x="4500620" y="3357565"/>
            <a:ext cx="1150937" cy="2016125"/>
          </a:xfrm>
          <a:prstGeom prst="rect">
            <a:avLst/>
          </a:prstGeom>
          <a:solidFill>
            <a:srgbClr val="FFFF00"/>
          </a:solidFill>
          <a:ln w="9525" algn="ctr">
            <a:noFill/>
            <a:round/>
            <a:headEnd/>
            <a:tailEnd/>
          </a:ln>
        </p:spPr>
        <p:txBody>
          <a:bodyPr/>
          <a:lstStyle/>
          <a:p>
            <a:endParaRPr lang="de-AT">
              <a:cs typeface="Arial" charset="0"/>
            </a:endParaRPr>
          </a:p>
        </p:txBody>
      </p:sp>
      <p:sp>
        <p:nvSpPr>
          <p:cNvPr id="28681" name="Rechteck 6"/>
          <p:cNvSpPr>
            <a:spLocks noChangeArrowheads="1"/>
          </p:cNvSpPr>
          <p:nvPr/>
        </p:nvSpPr>
        <p:spPr bwMode="auto">
          <a:xfrm>
            <a:off x="5940425" y="3357565"/>
            <a:ext cx="1152525" cy="2016125"/>
          </a:xfrm>
          <a:prstGeom prst="rect">
            <a:avLst/>
          </a:prstGeom>
          <a:noFill/>
          <a:ln w="28575" algn="ctr">
            <a:solidFill>
              <a:srgbClr val="FFC000"/>
            </a:solidFill>
            <a:round/>
            <a:headEnd/>
            <a:tailEnd/>
          </a:ln>
        </p:spPr>
        <p:txBody>
          <a:bodyPr/>
          <a:lstStyle/>
          <a:p>
            <a:endParaRPr lang="de-AT">
              <a:cs typeface="Arial" charset="0"/>
            </a:endParaRPr>
          </a:p>
        </p:txBody>
      </p:sp>
      <p:sp>
        <p:nvSpPr>
          <p:cNvPr id="28682" name="Rechteck 10"/>
          <p:cNvSpPr>
            <a:spLocks noChangeArrowheads="1"/>
          </p:cNvSpPr>
          <p:nvPr/>
        </p:nvSpPr>
        <p:spPr bwMode="auto">
          <a:xfrm>
            <a:off x="2112963" y="2557463"/>
            <a:ext cx="4572000" cy="646112"/>
          </a:xfrm>
          <a:prstGeom prst="rect">
            <a:avLst/>
          </a:prstGeom>
          <a:noFill/>
          <a:ln w="9525">
            <a:noFill/>
            <a:miter lim="800000"/>
            <a:headEnd/>
            <a:tailEnd/>
          </a:ln>
        </p:spPr>
        <p:txBody>
          <a:bodyPr>
            <a:spAutoFit/>
          </a:bodyPr>
          <a:lstStyle/>
          <a:p>
            <a:pPr marL="0" lvl="1" algn="ctr"/>
            <a:r>
              <a:rPr lang="de-DE" sz="1200">
                <a:solidFill>
                  <a:srgbClr val="000000"/>
                </a:solidFill>
                <a:cs typeface="Arial" charset="0"/>
              </a:rPr>
              <a:t>Effective coordination </a:t>
            </a:r>
          </a:p>
          <a:p>
            <a:pPr marL="0" lvl="1" algn="ctr"/>
            <a:r>
              <a:rPr lang="de-DE" sz="1200">
                <a:solidFill>
                  <a:srgbClr val="000000"/>
                </a:solidFill>
                <a:cs typeface="Arial" charset="0"/>
              </a:rPr>
              <a:t>capacities of the key institutions for the EU </a:t>
            </a:r>
          </a:p>
          <a:p>
            <a:pPr marL="0" lvl="1" algn="ctr"/>
            <a:r>
              <a:rPr lang="de-DE" sz="1200">
                <a:solidFill>
                  <a:srgbClr val="000000"/>
                </a:solidFill>
                <a:cs typeface="Arial" charset="0"/>
              </a:rPr>
              <a:t>accession negotiations are existent.</a:t>
            </a:r>
            <a:endParaRPr lang="en-US" sz="1200">
              <a:solidFill>
                <a:srgbClr val="000000"/>
              </a:solidFill>
              <a:cs typeface="Arial" charset="0"/>
            </a:endParaRPr>
          </a:p>
        </p:txBody>
      </p:sp>
      <p:sp>
        <p:nvSpPr>
          <p:cNvPr id="28683" name="Textfeld 12"/>
          <p:cNvSpPr txBox="1">
            <a:spLocks noChangeArrowheads="1"/>
          </p:cNvSpPr>
          <p:nvPr/>
        </p:nvSpPr>
        <p:spPr bwMode="auto">
          <a:xfrm>
            <a:off x="1619307" y="3502032"/>
            <a:ext cx="1223963" cy="1384995"/>
          </a:xfrm>
          <a:prstGeom prst="rect">
            <a:avLst/>
          </a:prstGeom>
          <a:noFill/>
          <a:ln w="9525">
            <a:noFill/>
            <a:miter lim="800000"/>
            <a:headEnd/>
            <a:tailEnd/>
          </a:ln>
        </p:spPr>
        <p:txBody>
          <a:bodyPr>
            <a:spAutoFit/>
          </a:bodyPr>
          <a:lstStyle/>
          <a:p>
            <a:pPr algn="ctr"/>
            <a:r>
              <a:rPr lang="de-DE" sz="1200">
                <a:solidFill>
                  <a:srgbClr val="000000"/>
                </a:solidFill>
                <a:cs typeface="Arial" charset="0"/>
              </a:rPr>
              <a:t>I</a:t>
            </a:r>
          </a:p>
          <a:p>
            <a:pPr algn="ctr"/>
            <a:endParaRPr lang="de-DE" sz="1200" i="1">
              <a:solidFill>
                <a:srgbClr val="000000"/>
              </a:solidFill>
              <a:cs typeface="Arial" charset="0"/>
            </a:endParaRPr>
          </a:p>
          <a:p>
            <a:pPr algn="ctr"/>
            <a:r>
              <a:rPr lang="de-DE" sz="1200">
                <a:solidFill>
                  <a:srgbClr val="000000"/>
                </a:solidFill>
                <a:cs typeface="Arial" charset="0"/>
              </a:rPr>
              <a:t>Strengthening cooperation between the key institutions</a:t>
            </a:r>
          </a:p>
        </p:txBody>
      </p:sp>
      <p:sp>
        <p:nvSpPr>
          <p:cNvPr id="28684" name="Textfeld 14"/>
          <p:cNvSpPr txBox="1">
            <a:spLocks noChangeArrowheads="1"/>
          </p:cNvSpPr>
          <p:nvPr/>
        </p:nvSpPr>
        <p:spPr bwMode="auto">
          <a:xfrm>
            <a:off x="2987676" y="3500438"/>
            <a:ext cx="1223963" cy="1200329"/>
          </a:xfrm>
          <a:prstGeom prst="rect">
            <a:avLst/>
          </a:prstGeom>
          <a:noFill/>
          <a:ln w="9525">
            <a:noFill/>
            <a:miter lim="800000"/>
            <a:headEnd/>
            <a:tailEnd/>
          </a:ln>
        </p:spPr>
        <p:txBody>
          <a:bodyPr>
            <a:spAutoFit/>
          </a:bodyPr>
          <a:lstStyle/>
          <a:p>
            <a:pPr algn="ctr"/>
            <a:r>
              <a:rPr lang="de-DE" sz="1200">
                <a:solidFill>
                  <a:srgbClr val="000000"/>
                </a:solidFill>
                <a:cs typeface="Arial" charset="0"/>
              </a:rPr>
              <a:t>II</a:t>
            </a:r>
          </a:p>
          <a:p>
            <a:pPr algn="ctr"/>
            <a:endParaRPr lang="de-DE" sz="1200">
              <a:solidFill>
                <a:srgbClr val="000000"/>
              </a:solidFill>
              <a:cs typeface="Arial" charset="0"/>
            </a:endParaRPr>
          </a:p>
          <a:p>
            <a:pPr algn="ctr"/>
            <a:r>
              <a:rPr lang="de-DE" sz="1200">
                <a:solidFill>
                  <a:srgbClr val="000000"/>
                </a:solidFill>
                <a:cs typeface="Arial" charset="0"/>
              </a:rPr>
              <a:t>Developing a system for policy analysis</a:t>
            </a:r>
          </a:p>
        </p:txBody>
      </p:sp>
      <p:sp>
        <p:nvSpPr>
          <p:cNvPr id="28685" name="Textfeld 16"/>
          <p:cNvSpPr txBox="1">
            <a:spLocks noChangeArrowheads="1"/>
          </p:cNvSpPr>
          <p:nvPr/>
        </p:nvSpPr>
        <p:spPr bwMode="auto">
          <a:xfrm>
            <a:off x="4427538" y="3500438"/>
            <a:ext cx="1223962" cy="1569660"/>
          </a:xfrm>
          <a:prstGeom prst="rect">
            <a:avLst/>
          </a:prstGeom>
          <a:noFill/>
          <a:ln w="9525">
            <a:noFill/>
            <a:miter lim="800000"/>
            <a:headEnd/>
            <a:tailEnd/>
          </a:ln>
        </p:spPr>
        <p:txBody>
          <a:bodyPr>
            <a:spAutoFit/>
          </a:bodyPr>
          <a:lstStyle/>
          <a:p>
            <a:pPr algn="ctr"/>
            <a:r>
              <a:rPr lang="de-DE" sz="1200">
                <a:solidFill>
                  <a:srgbClr val="000000"/>
                </a:solidFill>
                <a:cs typeface="Arial" charset="0"/>
              </a:rPr>
              <a:t>III</a:t>
            </a:r>
            <a:endParaRPr lang="en-US" sz="1200">
              <a:solidFill>
                <a:srgbClr val="000000"/>
              </a:solidFill>
              <a:cs typeface="Arial" charset="0"/>
            </a:endParaRPr>
          </a:p>
          <a:p>
            <a:pPr algn="ctr"/>
            <a:endParaRPr lang="en-US" sz="1200">
              <a:solidFill>
                <a:srgbClr val="000000"/>
              </a:solidFill>
              <a:cs typeface="Arial" charset="0"/>
            </a:endParaRPr>
          </a:p>
          <a:p>
            <a:pPr algn="ctr"/>
            <a:r>
              <a:rPr lang="de-DE" sz="1200">
                <a:solidFill>
                  <a:srgbClr val="000000"/>
                </a:solidFill>
                <a:cs typeface="Arial" charset="0"/>
              </a:rPr>
              <a:t>Methodical approaches for the development of standard documents</a:t>
            </a:r>
          </a:p>
        </p:txBody>
      </p:sp>
      <p:sp>
        <p:nvSpPr>
          <p:cNvPr id="28686" name="Textfeld 17"/>
          <p:cNvSpPr txBox="1">
            <a:spLocks noChangeArrowheads="1"/>
          </p:cNvSpPr>
          <p:nvPr/>
        </p:nvSpPr>
        <p:spPr bwMode="auto">
          <a:xfrm>
            <a:off x="5963837" y="3500439"/>
            <a:ext cx="1152525" cy="1384995"/>
          </a:xfrm>
          <a:prstGeom prst="rect">
            <a:avLst/>
          </a:prstGeom>
          <a:noFill/>
          <a:ln w="9525">
            <a:noFill/>
            <a:miter lim="800000"/>
            <a:headEnd/>
            <a:tailEnd/>
          </a:ln>
        </p:spPr>
        <p:txBody>
          <a:bodyPr>
            <a:spAutoFit/>
          </a:bodyPr>
          <a:lstStyle/>
          <a:p>
            <a:pPr algn="ctr"/>
            <a:r>
              <a:rPr lang="de-DE" sz="1200">
                <a:solidFill>
                  <a:srgbClr val="000000"/>
                </a:solidFill>
                <a:cs typeface="Arial" charset="0"/>
              </a:rPr>
              <a:t>IV</a:t>
            </a:r>
            <a:endParaRPr lang="en-US" sz="1200">
              <a:solidFill>
                <a:srgbClr val="000000"/>
              </a:solidFill>
              <a:cs typeface="Arial" charset="0"/>
            </a:endParaRPr>
          </a:p>
          <a:p>
            <a:pPr algn="ctr"/>
            <a:endParaRPr lang="en-US" sz="1200">
              <a:solidFill>
                <a:srgbClr val="000000"/>
              </a:solidFill>
              <a:cs typeface="Arial" charset="0"/>
            </a:endParaRPr>
          </a:p>
          <a:p>
            <a:pPr algn="ctr"/>
            <a:r>
              <a:rPr lang="de-DE" sz="1200">
                <a:solidFill>
                  <a:srgbClr val="000000"/>
                </a:solidFill>
                <a:cs typeface="Arial" charset="0"/>
              </a:rPr>
              <a:t>Monitoring and evaluation of project indicators</a:t>
            </a:r>
          </a:p>
        </p:txBody>
      </p:sp>
      <p:sp>
        <p:nvSpPr>
          <p:cNvPr id="28687" name="Textfeld 19"/>
          <p:cNvSpPr txBox="1">
            <a:spLocks noChangeArrowheads="1"/>
          </p:cNvSpPr>
          <p:nvPr/>
        </p:nvSpPr>
        <p:spPr bwMode="auto">
          <a:xfrm>
            <a:off x="2484440" y="5519851"/>
            <a:ext cx="3743325" cy="646331"/>
          </a:xfrm>
          <a:prstGeom prst="rect">
            <a:avLst/>
          </a:prstGeom>
          <a:noFill/>
          <a:ln w="9525">
            <a:noFill/>
            <a:miter lim="800000"/>
            <a:headEnd/>
            <a:tailEnd/>
          </a:ln>
        </p:spPr>
        <p:txBody>
          <a:bodyPr>
            <a:spAutoFit/>
          </a:bodyPr>
          <a:lstStyle/>
          <a:p>
            <a:pPr algn="ctr"/>
            <a:r>
              <a:rPr lang="en-US" sz="1200">
                <a:solidFill>
                  <a:srgbClr val="000000"/>
                </a:solidFill>
                <a:cs typeface="Arial" charset="0"/>
              </a:rPr>
              <a:t>E </a:t>
            </a:r>
            <a:br>
              <a:rPr lang="en-US" sz="1200">
                <a:solidFill>
                  <a:srgbClr val="000000"/>
                </a:solidFill>
                <a:cs typeface="Arial" charset="0"/>
              </a:rPr>
            </a:br>
            <a:r>
              <a:rPr lang="en-US" sz="1200">
                <a:solidFill>
                  <a:srgbClr val="000000"/>
                </a:solidFill>
                <a:cs typeface="Arial" charset="0"/>
              </a:rPr>
              <a:t>Project internal: knowledge management and communication</a:t>
            </a:r>
            <a:endParaRPr lang="de-DE" sz="1200">
              <a:solidFill>
                <a:srgbClr val="000000"/>
              </a:solidFill>
              <a:cs typeface="Arial" charset="0"/>
            </a:endParaRPr>
          </a:p>
        </p:txBody>
      </p:sp>
      <p:sp>
        <p:nvSpPr>
          <p:cNvPr id="16" name="Rechteckige Legende 55"/>
          <p:cNvSpPr>
            <a:spLocks noChangeArrowheads="1"/>
          </p:cNvSpPr>
          <p:nvPr/>
        </p:nvSpPr>
        <p:spPr bwMode="auto">
          <a:xfrm>
            <a:off x="0" y="2233614"/>
            <a:ext cx="2020888" cy="1123950"/>
          </a:xfrm>
          <a:prstGeom prst="wedgeRectCallout">
            <a:avLst>
              <a:gd name="adj1" fmla="val 46002"/>
              <a:gd name="adj2" fmla="val 83773"/>
            </a:avLst>
          </a:prstGeom>
          <a:solidFill>
            <a:srgbClr val="FFFFFF"/>
          </a:solidFill>
          <a:ln w="9525">
            <a:solidFill>
              <a:srgbClr val="000000"/>
            </a:solidFill>
            <a:round/>
            <a:headEnd/>
            <a:tailEnd/>
          </a:ln>
        </p:spPr>
        <p:txBody>
          <a:bodyPr/>
          <a:lstStyle/>
          <a:p>
            <a:pPr>
              <a:defRPr/>
            </a:pPr>
            <a:r>
              <a:rPr lang="en-US" sz="1000" dirty="0">
                <a:solidFill>
                  <a:srgbClr val="000000"/>
                </a:solidFill>
                <a:latin typeface="Arial"/>
                <a:cs typeface="Arial" charset="0"/>
              </a:rPr>
              <a:t>Indicator 1: </a:t>
            </a:r>
            <a:r>
              <a:rPr lang="sr-Latn-RS" sz="1000" dirty="0">
                <a:solidFill>
                  <a:srgbClr val="000000"/>
                </a:solidFill>
                <a:latin typeface="Arial"/>
                <a:cs typeface="Arial" charset="0"/>
              </a:rPr>
              <a:t>Once a year, 70% of the representatives of the key institutions included in the EU negotiations </a:t>
            </a:r>
            <a:r>
              <a:rPr lang="sr-Latn-RS" sz="1000" dirty="0" smtClean="0">
                <a:solidFill>
                  <a:srgbClr val="000000"/>
                </a:solidFill>
                <a:latin typeface="Arial"/>
                <a:cs typeface="Arial" charset="0"/>
              </a:rPr>
              <a:t> </a:t>
            </a:r>
            <a:r>
              <a:rPr lang="sr-Latn-RS" sz="1000" dirty="0">
                <a:solidFill>
                  <a:srgbClr val="000000"/>
                </a:solidFill>
                <a:latin typeface="Arial"/>
                <a:cs typeface="Arial" charset="0"/>
              </a:rPr>
              <a:t>confirm the effective coordination of the negotiation process.</a:t>
            </a:r>
            <a:endParaRPr lang="en-US" sz="1000" dirty="0">
              <a:solidFill>
                <a:srgbClr val="000000"/>
              </a:solidFill>
              <a:latin typeface="Arial"/>
              <a:cs typeface="Arial" charset="0"/>
            </a:endParaRPr>
          </a:p>
        </p:txBody>
      </p:sp>
      <p:sp>
        <p:nvSpPr>
          <p:cNvPr id="17" name="Rechteckige Legende 53"/>
          <p:cNvSpPr/>
          <p:nvPr/>
        </p:nvSpPr>
        <p:spPr bwMode="auto">
          <a:xfrm>
            <a:off x="2681394" y="1030122"/>
            <a:ext cx="2400300" cy="868363"/>
          </a:xfrm>
          <a:prstGeom prst="wedgeRectCallout">
            <a:avLst>
              <a:gd name="adj1" fmla="val -20902"/>
              <a:gd name="adj2" fmla="val 254854"/>
            </a:avLst>
          </a:prstGeom>
          <a:solidFill>
            <a:srgbClr val="FFFFFF"/>
          </a:solidFill>
          <a:ln w="9525">
            <a:solidFill>
              <a:srgbClr val="000000"/>
            </a:solidFill>
            <a:round/>
            <a:headEnd/>
            <a:tailEnd/>
          </a:ln>
        </p:spPr>
        <p:txBody>
          <a:bodyPr/>
          <a:lstStyle/>
          <a:p>
            <a:pPr>
              <a:defRPr/>
            </a:pPr>
            <a:r>
              <a:rPr lang="en-US" sz="1000" dirty="0">
                <a:solidFill>
                  <a:srgbClr val="000000"/>
                </a:solidFill>
                <a:latin typeface="Arial"/>
                <a:cs typeface="Arial" charset="0"/>
              </a:rPr>
              <a:t>Indicator 2:</a:t>
            </a:r>
            <a:r>
              <a:rPr lang="sr-Latn-RS" sz="1000" dirty="0">
                <a:solidFill>
                  <a:srgbClr val="000000"/>
                </a:solidFill>
                <a:latin typeface="Arial"/>
                <a:cs typeface="Arial" charset="0"/>
              </a:rPr>
              <a:t> In 3 NGs an effective coordination (coherence) of national priorities with the requirements of the EU accession negotiations is provided</a:t>
            </a:r>
            <a:r>
              <a:rPr lang="en-US" sz="1000" dirty="0">
                <a:solidFill>
                  <a:srgbClr val="000000"/>
                </a:solidFill>
                <a:cs typeface="Arial" charset="0"/>
              </a:rPr>
              <a:t>. </a:t>
            </a:r>
            <a:endParaRPr lang="en-US" sz="1000" dirty="0">
              <a:solidFill>
                <a:srgbClr val="000000"/>
              </a:solidFill>
              <a:latin typeface="Arial"/>
              <a:cs typeface="Arial" charset="0"/>
            </a:endParaRPr>
          </a:p>
        </p:txBody>
      </p:sp>
      <p:sp>
        <p:nvSpPr>
          <p:cNvPr id="18" name="Rechteckige Legende 54"/>
          <p:cNvSpPr/>
          <p:nvPr/>
        </p:nvSpPr>
        <p:spPr bwMode="auto">
          <a:xfrm>
            <a:off x="6151755" y="1510117"/>
            <a:ext cx="2736850" cy="1285472"/>
          </a:xfrm>
          <a:prstGeom prst="wedgeRectCallout">
            <a:avLst>
              <a:gd name="adj1" fmla="val -80917"/>
              <a:gd name="adj2" fmla="val 117049"/>
            </a:avLst>
          </a:prstGeom>
          <a:solidFill>
            <a:srgbClr val="FFFFFF"/>
          </a:solidFill>
          <a:ln w="9525">
            <a:solidFill>
              <a:srgbClr val="000000"/>
            </a:solidFill>
            <a:round/>
            <a:headEnd/>
            <a:tailEnd/>
          </a:ln>
        </p:spPr>
        <p:txBody>
          <a:bodyPr/>
          <a:lstStyle/>
          <a:p>
            <a:pPr>
              <a:defRPr/>
            </a:pPr>
            <a:r>
              <a:rPr lang="en-US" sz="1000" dirty="0">
                <a:solidFill>
                  <a:srgbClr val="000000"/>
                </a:solidFill>
                <a:latin typeface="Arial"/>
                <a:cs typeface="Arial" charset="0"/>
              </a:rPr>
              <a:t>Indicator 3:</a:t>
            </a:r>
            <a:r>
              <a:rPr lang="sr-Latn-RS" sz="1000" dirty="0">
                <a:solidFill>
                  <a:srgbClr val="000000"/>
                </a:solidFill>
                <a:latin typeface="Arial"/>
                <a:cs typeface="Arial" charset="0"/>
              </a:rPr>
              <a:t> </a:t>
            </a:r>
            <a:r>
              <a:rPr lang="en-US" sz="1000" dirty="0" smtClean="0">
                <a:solidFill>
                  <a:srgbClr val="000000"/>
                </a:solidFill>
                <a:latin typeface="Arial"/>
                <a:cs typeface="Arial" charset="0"/>
              </a:rPr>
              <a:t> </a:t>
            </a:r>
            <a:r>
              <a:rPr lang="sr-Latn-RS" sz="1000" dirty="0" smtClean="0">
                <a:solidFill>
                  <a:srgbClr val="000000"/>
                </a:solidFill>
                <a:latin typeface="Arial"/>
                <a:cs typeface="Arial" charset="0"/>
              </a:rPr>
              <a:t>The </a:t>
            </a:r>
            <a:r>
              <a:rPr lang="sr-Latn-RS" sz="1000" dirty="0">
                <a:solidFill>
                  <a:srgbClr val="000000"/>
                </a:solidFill>
                <a:latin typeface="Arial"/>
                <a:cs typeface="Arial" charset="0"/>
              </a:rPr>
              <a:t>coordination of the financial and content-related planning of the EU accession process (IPA programming and NPAA) is regulated through a formalised coordination process (administrative act containing responsibilities and description of process)</a:t>
            </a:r>
            <a:r>
              <a:rPr lang="en-US" sz="1000" dirty="0">
                <a:solidFill>
                  <a:srgbClr val="000000"/>
                </a:solidFill>
                <a:cs typeface="Arial" charset="0"/>
              </a:rPr>
              <a:t>. </a:t>
            </a:r>
            <a:endParaRPr lang="en-US" sz="1000" dirty="0">
              <a:solidFill>
                <a:srgbClr val="000000"/>
              </a:solidFill>
              <a:latin typeface="Arial"/>
              <a:cs typeface="Arial" charset="0"/>
            </a:endParaRPr>
          </a:p>
        </p:txBody>
      </p:sp>
      <p:sp>
        <p:nvSpPr>
          <p:cNvPr id="19" name="Abgerundete rechteckige Legende 57"/>
          <p:cNvSpPr/>
          <p:nvPr/>
        </p:nvSpPr>
        <p:spPr bwMode="auto">
          <a:xfrm>
            <a:off x="127007" y="4562475"/>
            <a:ext cx="1439863" cy="1962150"/>
          </a:xfrm>
          <a:prstGeom prst="wedgeRoundRectCallout">
            <a:avLst>
              <a:gd name="adj1" fmla="val 83586"/>
              <a:gd name="adj2" fmla="val -29005"/>
              <a:gd name="adj3" fmla="val 16667"/>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lIns="36000" rIns="36000"/>
          <a:lstStyle/>
          <a:p>
            <a:pPr>
              <a:defRPr/>
            </a:pPr>
            <a:r>
              <a:rPr lang="de-DE" sz="1000" dirty="0">
                <a:solidFill>
                  <a:srgbClr val="000000"/>
                </a:solidFill>
                <a:cs typeface="Arial" charset="0"/>
              </a:rPr>
              <a:t>Output </a:t>
            </a:r>
            <a:r>
              <a:rPr lang="sr-Latn-RS" sz="1000" dirty="0">
                <a:solidFill>
                  <a:srgbClr val="000000"/>
                </a:solidFill>
                <a:cs typeface="Arial" charset="0"/>
              </a:rPr>
              <a:t>I</a:t>
            </a:r>
            <a:r>
              <a:rPr lang="de-DE" sz="1000" dirty="0">
                <a:solidFill>
                  <a:srgbClr val="000000"/>
                </a:solidFill>
                <a:cs typeface="Arial" charset="0"/>
              </a:rPr>
              <a:t> </a:t>
            </a:r>
            <a:r>
              <a:rPr lang="de-DE" sz="1000" dirty="0" err="1">
                <a:solidFill>
                  <a:srgbClr val="000000"/>
                </a:solidFill>
                <a:cs typeface="Arial" charset="0"/>
              </a:rPr>
              <a:t>indicator</a:t>
            </a:r>
            <a:r>
              <a:rPr lang="de-DE" sz="1000" dirty="0">
                <a:solidFill>
                  <a:srgbClr val="000000"/>
                </a:solidFill>
                <a:cs typeface="Arial" charset="0"/>
              </a:rPr>
              <a:t>: </a:t>
            </a:r>
            <a:r>
              <a:rPr lang="sr-Latn-RS" sz="1000" dirty="0">
                <a:solidFill>
                  <a:srgbClr val="000000"/>
                </a:solidFill>
                <a:cs typeface="Arial" charset="0"/>
              </a:rPr>
              <a:t>70% of approx. 300 employees of the key institutions who are attending trainings confirm once a year the negotiation related relevance of the trainings (imrpoved service provision, job promotion, etc.)</a:t>
            </a:r>
            <a:endParaRPr lang="de-DE" sz="1000" dirty="0">
              <a:solidFill>
                <a:srgbClr val="000000"/>
              </a:solidFill>
              <a:cs typeface="Arial" charset="0"/>
            </a:endParaRPr>
          </a:p>
        </p:txBody>
      </p:sp>
      <p:sp>
        <p:nvSpPr>
          <p:cNvPr id="20" name="Abgerundete rechteckige Legende 58"/>
          <p:cNvSpPr/>
          <p:nvPr/>
        </p:nvSpPr>
        <p:spPr bwMode="auto">
          <a:xfrm>
            <a:off x="2112965" y="5445239"/>
            <a:ext cx="1811337" cy="1412875"/>
          </a:xfrm>
          <a:prstGeom prst="wedgeRoundRectCallout">
            <a:avLst>
              <a:gd name="adj1" fmla="val 33619"/>
              <a:gd name="adj2" fmla="val -97668"/>
              <a:gd name="adj3" fmla="val 16667"/>
            </a:avLst>
          </a:prstGeom>
          <a:solidFill>
            <a:schemeClr val="accent5">
              <a:lumMod val="60000"/>
              <a:lumOff val="40000"/>
            </a:schemeClr>
          </a:solidFill>
          <a:ln w="9525" cap="flat" cmpd="sng" algn="ctr">
            <a:solidFill>
              <a:schemeClr val="tx1"/>
            </a:solidFill>
            <a:prstDash val="solid"/>
            <a:round/>
            <a:headEnd type="none" w="med" len="med"/>
            <a:tailEnd type="none" w="med" len="med"/>
          </a:ln>
          <a:effectLst/>
        </p:spPr>
        <p:txBody>
          <a:bodyPr lIns="36000" rIns="36000"/>
          <a:lstStyle/>
          <a:p>
            <a:pPr marL="0" lvl="1">
              <a:defRPr/>
            </a:pPr>
            <a:r>
              <a:rPr lang="de-DE" sz="1000" dirty="0">
                <a:solidFill>
                  <a:srgbClr val="000000"/>
                </a:solidFill>
                <a:cs typeface="Arial" charset="0"/>
              </a:rPr>
              <a:t>Output </a:t>
            </a:r>
            <a:r>
              <a:rPr lang="sr-Latn-RS" sz="1000" dirty="0">
                <a:solidFill>
                  <a:srgbClr val="000000"/>
                </a:solidFill>
                <a:cs typeface="Arial" charset="0"/>
              </a:rPr>
              <a:t>II</a:t>
            </a:r>
            <a:r>
              <a:rPr lang="de-DE" sz="1000" dirty="0">
                <a:solidFill>
                  <a:srgbClr val="000000"/>
                </a:solidFill>
                <a:cs typeface="Arial" charset="0"/>
              </a:rPr>
              <a:t> </a:t>
            </a:r>
            <a:r>
              <a:rPr lang="de-DE" sz="1000" dirty="0" err="1">
                <a:solidFill>
                  <a:srgbClr val="000000"/>
                </a:solidFill>
                <a:cs typeface="Arial" charset="0"/>
              </a:rPr>
              <a:t>indicator</a:t>
            </a:r>
            <a:r>
              <a:rPr lang="de-DE" sz="1000" dirty="0">
                <a:solidFill>
                  <a:srgbClr val="000000"/>
                </a:solidFill>
                <a:cs typeface="Arial" charset="0"/>
              </a:rPr>
              <a:t>: </a:t>
            </a:r>
            <a:br>
              <a:rPr lang="de-DE" sz="1000" dirty="0">
                <a:solidFill>
                  <a:srgbClr val="000000"/>
                </a:solidFill>
                <a:cs typeface="Arial" charset="0"/>
              </a:rPr>
            </a:br>
            <a:r>
              <a:rPr lang="sr-Latn-RS" sz="1000" dirty="0">
                <a:solidFill>
                  <a:srgbClr val="000000"/>
                </a:solidFill>
                <a:cs typeface="Arial" charset="0"/>
              </a:rPr>
              <a:t>The institutions of the Serbian government, particularly SEIO, SPP and MoF agree until 06/2016 on a division of roles and tasks in the policy analysis.</a:t>
            </a:r>
            <a:endParaRPr lang="de-DE" sz="1000" dirty="0">
              <a:solidFill>
                <a:srgbClr val="000000"/>
              </a:solidFill>
              <a:cs typeface="Arial" charset="0"/>
            </a:endParaRPr>
          </a:p>
        </p:txBody>
      </p:sp>
      <p:sp>
        <p:nvSpPr>
          <p:cNvPr id="21" name="Abgerundete rechteckige Legende 75"/>
          <p:cNvSpPr>
            <a:spLocks noChangeArrowheads="1"/>
          </p:cNvSpPr>
          <p:nvPr/>
        </p:nvSpPr>
        <p:spPr bwMode="auto">
          <a:xfrm>
            <a:off x="4427540" y="5427777"/>
            <a:ext cx="1944687" cy="1241425"/>
          </a:xfrm>
          <a:prstGeom prst="wedgeRoundRectCallout">
            <a:avLst>
              <a:gd name="adj1" fmla="val -19199"/>
              <a:gd name="adj2" fmla="val -75407"/>
              <a:gd name="adj3" fmla="val 16667"/>
            </a:avLst>
          </a:prstGeom>
          <a:solidFill>
            <a:srgbClr val="FFFF00"/>
          </a:solidFill>
          <a:ln w="9525" algn="ctr">
            <a:solidFill>
              <a:schemeClr val="tx1"/>
            </a:solidFill>
            <a:round/>
            <a:headEnd/>
            <a:tailEnd/>
          </a:ln>
        </p:spPr>
        <p:txBody>
          <a:bodyPr lIns="36000" rIns="36000"/>
          <a:lstStyle/>
          <a:p>
            <a:pPr marL="0" lvl="1"/>
            <a:r>
              <a:rPr lang="de-DE" sz="1000" dirty="0">
                <a:solidFill>
                  <a:srgbClr val="000000"/>
                </a:solidFill>
                <a:cs typeface="Arial" charset="0"/>
              </a:rPr>
              <a:t>Output III.1 </a:t>
            </a:r>
            <a:r>
              <a:rPr lang="de-DE" sz="1000" dirty="0" err="1">
                <a:solidFill>
                  <a:srgbClr val="000000"/>
                </a:solidFill>
                <a:cs typeface="Arial" charset="0"/>
              </a:rPr>
              <a:t>indicator</a:t>
            </a:r>
            <a:r>
              <a:rPr lang="de-DE" sz="1000" dirty="0">
                <a:solidFill>
                  <a:srgbClr val="000000"/>
                </a:solidFill>
                <a:cs typeface="Arial" charset="0"/>
              </a:rPr>
              <a:t>: </a:t>
            </a:r>
          </a:p>
          <a:p>
            <a:pPr marL="0" lvl="1"/>
            <a:r>
              <a:rPr lang="de-DE" sz="1000" dirty="0">
                <a:solidFill>
                  <a:srgbClr val="000000"/>
                </a:solidFill>
                <a:cs typeface="Arial" charset="0"/>
              </a:rPr>
              <a:t>5 </a:t>
            </a:r>
            <a:r>
              <a:rPr lang="de-DE" sz="1000" dirty="0" err="1">
                <a:solidFill>
                  <a:srgbClr val="000000"/>
                </a:solidFill>
                <a:cs typeface="Arial" charset="0"/>
              </a:rPr>
              <a:t>documents</a:t>
            </a:r>
            <a:r>
              <a:rPr lang="de-DE" sz="1000" dirty="0">
                <a:solidFill>
                  <a:srgbClr val="000000"/>
                </a:solidFill>
                <a:cs typeface="Arial" charset="0"/>
              </a:rPr>
              <a:t> (</a:t>
            </a:r>
            <a:r>
              <a:rPr lang="de-DE" sz="1000" dirty="0" err="1">
                <a:solidFill>
                  <a:srgbClr val="000000"/>
                </a:solidFill>
                <a:cs typeface="Arial" charset="0"/>
              </a:rPr>
              <a:t>action</a:t>
            </a:r>
            <a:r>
              <a:rPr lang="de-DE" sz="1000" dirty="0">
                <a:solidFill>
                  <a:srgbClr val="000000"/>
                </a:solidFill>
                <a:cs typeface="Arial" charset="0"/>
              </a:rPr>
              <a:t> </a:t>
            </a:r>
            <a:r>
              <a:rPr lang="de-DE" sz="1000" dirty="0" err="1">
                <a:solidFill>
                  <a:srgbClr val="000000"/>
                </a:solidFill>
                <a:cs typeface="Arial" charset="0"/>
              </a:rPr>
              <a:t>plans</a:t>
            </a:r>
            <a:r>
              <a:rPr lang="de-DE" sz="1000" dirty="0">
                <a:solidFill>
                  <a:srgbClr val="000000"/>
                </a:solidFill>
                <a:cs typeface="Arial" charset="0"/>
              </a:rPr>
              <a:t>, </a:t>
            </a:r>
            <a:r>
              <a:rPr lang="de-DE" sz="1000" dirty="0" err="1">
                <a:solidFill>
                  <a:srgbClr val="000000"/>
                </a:solidFill>
                <a:cs typeface="Arial" charset="0"/>
              </a:rPr>
              <a:t>implementation</a:t>
            </a:r>
            <a:r>
              <a:rPr lang="de-DE" sz="1000" dirty="0">
                <a:solidFill>
                  <a:srgbClr val="000000"/>
                </a:solidFill>
                <a:cs typeface="Arial" charset="0"/>
              </a:rPr>
              <a:t> </a:t>
            </a:r>
            <a:r>
              <a:rPr lang="de-DE" sz="1000" dirty="0" err="1">
                <a:solidFill>
                  <a:srgbClr val="000000"/>
                </a:solidFill>
                <a:cs typeface="Arial" charset="0"/>
              </a:rPr>
              <a:t>strategies</a:t>
            </a:r>
            <a:r>
              <a:rPr lang="de-DE" sz="1000" dirty="0">
                <a:solidFill>
                  <a:srgbClr val="000000"/>
                </a:solidFill>
                <a:cs typeface="Arial" charset="0"/>
              </a:rPr>
              <a:t>, </a:t>
            </a:r>
            <a:r>
              <a:rPr lang="de-DE" sz="1000" dirty="0" err="1">
                <a:solidFill>
                  <a:srgbClr val="000000"/>
                </a:solidFill>
                <a:cs typeface="Arial" charset="0"/>
              </a:rPr>
              <a:t>negotiation</a:t>
            </a:r>
            <a:r>
              <a:rPr lang="de-DE" sz="1000" dirty="0">
                <a:solidFill>
                  <a:srgbClr val="000000"/>
                </a:solidFill>
                <a:cs typeface="Arial" charset="0"/>
              </a:rPr>
              <a:t> </a:t>
            </a:r>
            <a:r>
              <a:rPr lang="de-DE" sz="1000" dirty="0" err="1">
                <a:solidFill>
                  <a:srgbClr val="000000"/>
                </a:solidFill>
                <a:cs typeface="Arial" charset="0"/>
              </a:rPr>
              <a:t>positions</a:t>
            </a:r>
            <a:r>
              <a:rPr lang="de-DE" sz="1000" dirty="0">
                <a:solidFill>
                  <a:srgbClr val="000000"/>
                </a:solidFill>
                <a:cs typeface="Arial" charset="0"/>
              </a:rPr>
              <a:t>) </a:t>
            </a:r>
            <a:r>
              <a:rPr lang="de-DE" sz="1000" dirty="0" err="1">
                <a:solidFill>
                  <a:srgbClr val="000000"/>
                </a:solidFill>
                <a:cs typeface="Arial" charset="0"/>
              </a:rPr>
              <a:t>from</a:t>
            </a:r>
            <a:r>
              <a:rPr lang="de-DE" sz="1000" dirty="0">
                <a:solidFill>
                  <a:srgbClr val="000000"/>
                </a:solidFill>
                <a:cs typeface="Arial" charset="0"/>
              </a:rPr>
              <a:t> 3 </a:t>
            </a:r>
            <a:r>
              <a:rPr lang="de-DE" sz="1000" dirty="0" err="1">
                <a:solidFill>
                  <a:srgbClr val="000000"/>
                </a:solidFill>
                <a:cs typeface="Arial" charset="0"/>
              </a:rPr>
              <a:t>selected</a:t>
            </a:r>
            <a:r>
              <a:rPr lang="de-DE" sz="1000" dirty="0">
                <a:solidFill>
                  <a:srgbClr val="000000"/>
                </a:solidFill>
                <a:cs typeface="Arial" charset="0"/>
              </a:rPr>
              <a:t> NGs </a:t>
            </a:r>
            <a:r>
              <a:rPr lang="de-DE" sz="1000" dirty="0" err="1">
                <a:solidFill>
                  <a:srgbClr val="000000"/>
                </a:solidFill>
                <a:cs typeface="Arial" charset="0"/>
              </a:rPr>
              <a:t>are</a:t>
            </a:r>
            <a:r>
              <a:rPr lang="de-DE" sz="1000" dirty="0">
                <a:solidFill>
                  <a:srgbClr val="000000"/>
                </a:solidFill>
                <a:cs typeface="Arial" charset="0"/>
              </a:rPr>
              <a:t> </a:t>
            </a:r>
            <a:r>
              <a:rPr lang="de-DE" sz="1000" dirty="0" err="1">
                <a:solidFill>
                  <a:srgbClr val="000000"/>
                </a:solidFill>
                <a:cs typeface="Arial" charset="0"/>
              </a:rPr>
              <a:t>developed</a:t>
            </a:r>
            <a:r>
              <a:rPr lang="de-DE" sz="1000" dirty="0">
                <a:solidFill>
                  <a:srgbClr val="000000"/>
                </a:solidFill>
                <a:cs typeface="Arial" charset="0"/>
              </a:rPr>
              <a:t>, </a:t>
            </a:r>
            <a:r>
              <a:rPr lang="de-DE" sz="1000" dirty="0" err="1">
                <a:solidFill>
                  <a:srgbClr val="000000"/>
                </a:solidFill>
                <a:cs typeface="Arial" charset="0"/>
              </a:rPr>
              <a:t>showing</a:t>
            </a:r>
            <a:r>
              <a:rPr lang="de-DE" sz="1000" dirty="0">
                <a:solidFill>
                  <a:srgbClr val="000000"/>
                </a:solidFill>
                <a:cs typeface="Arial" charset="0"/>
              </a:rPr>
              <a:t> a </a:t>
            </a:r>
            <a:r>
              <a:rPr lang="de-DE" sz="1000" dirty="0" err="1">
                <a:solidFill>
                  <a:srgbClr val="000000"/>
                </a:solidFill>
                <a:cs typeface="Arial" charset="0"/>
              </a:rPr>
              <a:t>common</a:t>
            </a:r>
            <a:r>
              <a:rPr lang="de-DE" sz="1000" dirty="0">
                <a:solidFill>
                  <a:srgbClr val="000000"/>
                </a:solidFill>
                <a:cs typeface="Arial" charset="0"/>
              </a:rPr>
              <a:t> </a:t>
            </a:r>
            <a:r>
              <a:rPr lang="de-DE" sz="1000" dirty="0" err="1">
                <a:solidFill>
                  <a:srgbClr val="000000"/>
                </a:solidFill>
                <a:cs typeface="Arial" charset="0"/>
              </a:rPr>
              <a:t>methodical</a:t>
            </a:r>
            <a:r>
              <a:rPr lang="de-DE" sz="1000" dirty="0">
                <a:solidFill>
                  <a:srgbClr val="000000"/>
                </a:solidFill>
                <a:cs typeface="Arial" charset="0"/>
              </a:rPr>
              <a:t> </a:t>
            </a:r>
            <a:r>
              <a:rPr lang="de-DE" sz="1000" dirty="0" err="1">
                <a:solidFill>
                  <a:srgbClr val="000000"/>
                </a:solidFill>
                <a:cs typeface="Arial" charset="0"/>
              </a:rPr>
              <a:t>approach</a:t>
            </a:r>
            <a:endParaRPr lang="de-DE" sz="1000" dirty="0">
              <a:solidFill>
                <a:srgbClr val="000000"/>
              </a:solidFill>
              <a:cs typeface="Arial" charset="0"/>
            </a:endParaRPr>
          </a:p>
          <a:p>
            <a:pPr marL="0" lvl="1"/>
            <a:endParaRPr lang="de-DE" sz="1000" dirty="0">
              <a:solidFill>
                <a:srgbClr val="000000"/>
              </a:solidFill>
              <a:cs typeface="Arial" charset="0"/>
            </a:endParaRPr>
          </a:p>
        </p:txBody>
      </p:sp>
      <p:sp>
        <p:nvSpPr>
          <p:cNvPr id="22" name="Abgerundete rechteckige Legende 77"/>
          <p:cNvSpPr>
            <a:spLocks noChangeArrowheads="1"/>
          </p:cNvSpPr>
          <p:nvPr/>
        </p:nvSpPr>
        <p:spPr bwMode="auto">
          <a:xfrm>
            <a:off x="6699307" y="5075352"/>
            <a:ext cx="1774825" cy="973137"/>
          </a:xfrm>
          <a:prstGeom prst="wedgeRoundRectCallout">
            <a:avLst>
              <a:gd name="adj1" fmla="val -116120"/>
              <a:gd name="adj2" fmla="val -67662"/>
              <a:gd name="adj3" fmla="val 16667"/>
            </a:avLst>
          </a:prstGeom>
          <a:solidFill>
            <a:srgbClr val="FFFF00"/>
          </a:solidFill>
          <a:ln w="9525" algn="ctr">
            <a:solidFill>
              <a:schemeClr val="tx1"/>
            </a:solidFill>
            <a:round/>
            <a:headEnd/>
            <a:tailEnd/>
          </a:ln>
        </p:spPr>
        <p:txBody>
          <a:bodyPr lIns="36000" rIns="36000"/>
          <a:lstStyle/>
          <a:p>
            <a:r>
              <a:rPr lang="de-DE" sz="1000" dirty="0">
                <a:solidFill>
                  <a:srgbClr val="000000"/>
                </a:solidFill>
                <a:cs typeface="Arial" charset="0"/>
              </a:rPr>
              <a:t>Output III.2 </a:t>
            </a:r>
            <a:r>
              <a:rPr lang="de-DE" sz="1000" dirty="0" err="1">
                <a:solidFill>
                  <a:srgbClr val="000000"/>
                </a:solidFill>
                <a:cs typeface="Arial" charset="0"/>
              </a:rPr>
              <a:t>indicator</a:t>
            </a:r>
            <a:r>
              <a:rPr lang="de-DE" sz="1000" dirty="0">
                <a:solidFill>
                  <a:srgbClr val="000000"/>
                </a:solidFill>
                <a:cs typeface="Arial" charset="0"/>
              </a:rPr>
              <a:t>:</a:t>
            </a:r>
          </a:p>
          <a:p>
            <a:r>
              <a:rPr lang="de-DE" sz="1000" dirty="0">
                <a:solidFill>
                  <a:srgbClr val="000000"/>
                </a:solidFill>
                <a:cs typeface="Arial" charset="0"/>
              </a:rPr>
              <a:t>A </a:t>
            </a:r>
            <a:r>
              <a:rPr lang="de-DE" sz="1000" dirty="0" err="1">
                <a:solidFill>
                  <a:srgbClr val="000000"/>
                </a:solidFill>
                <a:cs typeface="Arial" charset="0"/>
              </a:rPr>
              <a:t>platform</a:t>
            </a:r>
            <a:r>
              <a:rPr lang="de-DE" sz="1000" dirty="0">
                <a:solidFill>
                  <a:srgbClr val="000000"/>
                </a:solidFill>
                <a:cs typeface="Arial" charset="0"/>
              </a:rPr>
              <a:t> </a:t>
            </a:r>
            <a:r>
              <a:rPr lang="de-DE" sz="1000" dirty="0" err="1">
                <a:solidFill>
                  <a:srgbClr val="000000"/>
                </a:solidFill>
                <a:cs typeface="Arial" charset="0"/>
              </a:rPr>
              <a:t>for</a:t>
            </a:r>
            <a:r>
              <a:rPr lang="de-DE" sz="1000" dirty="0">
                <a:solidFill>
                  <a:srgbClr val="000000"/>
                </a:solidFill>
                <a:cs typeface="Arial" charset="0"/>
              </a:rPr>
              <a:t> </a:t>
            </a:r>
            <a:r>
              <a:rPr lang="de-DE" sz="1000" dirty="0" err="1">
                <a:solidFill>
                  <a:srgbClr val="000000"/>
                </a:solidFill>
                <a:cs typeface="Arial" charset="0"/>
              </a:rPr>
              <a:t>knowledge</a:t>
            </a:r>
            <a:r>
              <a:rPr lang="de-DE" sz="1000" dirty="0">
                <a:solidFill>
                  <a:srgbClr val="000000"/>
                </a:solidFill>
                <a:cs typeface="Arial" charset="0"/>
              </a:rPr>
              <a:t> </a:t>
            </a:r>
            <a:r>
              <a:rPr lang="de-DE" sz="1000" dirty="0" err="1">
                <a:solidFill>
                  <a:srgbClr val="000000"/>
                </a:solidFill>
                <a:cs typeface="Arial" charset="0"/>
              </a:rPr>
              <a:t>exchange</a:t>
            </a:r>
            <a:r>
              <a:rPr lang="de-DE" sz="1000" dirty="0">
                <a:solidFill>
                  <a:srgbClr val="000000"/>
                </a:solidFill>
                <a:cs typeface="Arial" charset="0"/>
              </a:rPr>
              <a:t> on </a:t>
            </a:r>
            <a:r>
              <a:rPr lang="de-DE" sz="1000" dirty="0" err="1">
                <a:solidFill>
                  <a:srgbClr val="000000"/>
                </a:solidFill>
                <a:cs typeface="Arial" charset="0"/>
              </a:rPr>
              <a:t>methodical</a:t>
            </a:r>
            <a:r>
              <a:rPr lang="de-DE" sz="1000" dirty="0">
                <a:solidFill>
                  <a:srgbClr val="000000"/>
                </a:solidFill>
                <a:cs typeface="Arial" charset="0"/>
              </a:rPr>
              <a:t> </a:t>
            </a:r>
            <a:r>
              <a:rPr lang="de-DE" sz="1000" dirty="0" err="1">
                <a:solidFill>
                  <a:srgbClr val="000000"/>
                </a:solidFill>
                <a:cs typeface="Arial" charset="0"/>
              </a:rPr>
              <a:t>approaches</a:t>
            </a:r>
            <a:r>
              <a:rPr lang="de-DE" sz="1000" dirty="0">
                <a:solidFill>
                  <a:srgbClr val="000000"/>
                </a:solidFill>
                <a:cs typeface="Arial" charset="0"/>
              </a:rPr>
              <a:t> </a:t>
            </a:r>
            <a:r>
              <a:rPr lang="de-DE" sz="1000" dirty="0" err="1">
                <a:solidFill>
                  <a:srgbClr val="000000"/>
                </a:solidFill>
                <a:cs typeface="Arial" charset="0"/>
              </a:rPr>
              <a:t>is</a:t>
            </a:r>
            <a:r>
              <a:rPr lang="de-DE" sz="1000" dirty="0">
                <a:solidFill>
                  <a:srgbClr val="000000"/>
                </a:solidFill>
                <a:cs typeface="Arial" charset="0"/>
              </a:rPr>
              <a:t> </a:t>
            </a:r>
            <a:r>
              <a:rPr lang="de-DE" sz="1000" dirty="0" err="1">
                <a:solidFill>
                  <a:srgbClr val="000000"/>
                </a:solidFill>
                <a:cs typeface="Arial" charset="0"/>
              </a:rPr>
              <a:t>accessible</a:t>
            </a:r>
            <a:r>
              <a:rPr lang="de-DE" sz="1000" dirty="0">
                <a:solidFill>
                  <a:srgbClr val="000000"/>
                </a:solidFill>
                <a:cs typeface="Arial" charset="0"/>
              </a:rPr>
              <a:t> </a:t>
            </a:r>
            <a:r>
              <a:rPr lang="de-DE" sz="1000" dirty="0" err="1">
                <a:solidFill>
                  <a:srgbClr val="000000"/>
                </a:solidFill>
                <a:cs typeface="Arial" charset="0"/>
              </a:rPr>
              <a:t>to</a:t>
            </a:r>
            <a:r>
              <a:rPr lang="de-DE" sz="1000" dirty="0">
                <a:solidFill>
                  <a:srgbClr val="000000"/>
                </a:solidFill>
                <a:cs typeface="Arial" charset="0"/>
              </a:rPr>
              <a:t> all </a:t>
            </a:r>
            <a:r>
              <a:rPr lang="de-DE" sz="1000" dirty="0" err="1">
                <a:solidFill>
                  <a:srgbClr val="000000"/>
                </a:solidFill>
                <a:cs typeface="Arial" charset="0"/>
              </a:rPr>
              <a:t>Negotiation</a:t>
            </a:r>
            <a:r>
              <a:rPr lang="de-DE" sz="1000" dirty="0">
                <a:solidFill>
                  <a:srgbClr val="000000"/>
                </a:solidFill>
                <a:cs typeface="Arial" charset="0"/>
              </a:rPr>
              <a:t> Groups.</a:t>
            </a:r>
            <a:endParaRPr lang="en-US" sz="1000" dirty="0">
              <a:solidFill>
                <a:srgbClr val="000000"/>
              </a:solidFill>
              <a:cs typeface="Arial" charset="0"/>
            </a:endParaRPr>
          </a:p>
        </p:txBody>
      </p:sp>
      <p:sp>
        <p:nvSpPr>
          <p:cNvPr id="28695" name="Textfeld 30"/>
          <p:cNvSpPr txBox="1">
            <a:spLocks noChangeArrowheads="1"/>
          </p:cNvSpPr>
          <p:nvPr/>
        </p:nvSpPr>
        <p:spPr bwMode="auto">
          <a:xfrm>
            <a:off x="61120" y="1436820"/>
            <a:ext cx="8301037" cy="523220"/>
          </a:xfrm>
          <a:prstGeom prst="rect">
            <a:avLst/>
          </a:prstGeom>
          <a:noFill/>
          <a:ln w="38100">
            <a:noFill/>
            <a:miter lim="800000"/>
            <a:headEnd/>
            <a:tailEnd/>
          </a:ln>
        </p:spPr>
        <p:txBody>
          <a:bodyPr>
            <a:spAutoFit/>
          </a:bodyPr>
          <a:lstStyle/>
          <a:p>
            <a:r>
              <a:rPr lang="de-DE" sz="2800" i="1" dirty="0" err="1" smtClean="0">
                <a:solidFill>
                  <a:srgbClr val="C00000"/>
                </a:solidFill>
                <a:effectLst>
                  <a:outerShdw blurRad="38100" dist="38100" dir="2700000" algn="tl">
                    <a:srgbClr val="000000">
                      <a:alpha val="43137"/>
                    </a:srgbClr>
                  </a:outerShdw>
                </a:effectLst>
                <a:cs typeface="Arial" charset="0"/>
              </a:rPr>
              <a:t>Indicators</a:t>
            </a:r>
            <a:r>
              <a:rPr lang="de-DE" sz="2800" i="1" dirty="0" smtClean="0">
                <a:solidFill>
                  <a:srgbClr val="C00000"/>
                </a:solidFill>
                <a:effectLst>
                  <a:outerShdw blurRad="38100" dist="38100" dir="2700000" algn="tl">
                    <a:srgbClr val="000000">
                      <a:alpha val="43137"/>
                    </a:srgbClr>
                  </a:outerShdw>
                </a:effectLst>
                <a:cs typeface="Arial" charset="0"/>
              </a:rPr>
              <a:t>:</a:t>
            </a:r>
            <a:endParaRPr lang="en-US" sz="2800" i="1" dirty="0">
              <a:solidFill>
                <a:srgbClr val="C00000"/>
              </a:solidFill>
              <a:effectLst>
                <a:outerShdw blurRad="38100" dist="38100" dir="2700000" algn="tl">
                  <a:srgbClr val="000000">
                    <a:alpha val="43137"/>
                  </a:srgbClr>
                </a:outerShdw>
              </a:effectLst>
              <a:cs typeface="Arial" charset="0"/>
            </a:endParaRPr>
          </a:p>
        </p:txBody>
      </p:sp>
    </p:spTree>
    <p:extLst>
      <p:ext uri="{BB962C8B-B14F-4D97-AF65-F5344CB8AC3E}">
        <p14:creationId xmlns:p14="http://schemas.microsoft.com/office/powerpoint/2010/main" val="250961712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19" grpId="0" animBg="1"/>
      <p:bldP spid="20" grpId="0" animBg="1"/>
      <p:bldP spid="21" grpId="0" animBg="1"/>
      <p:bldP spid="2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umsplatzhalter 3"/>
          <p:cNvSpPr txBox="1">
            <a:spLocks noGrp="1"/>
          </p:cNvSpPr>
          <p:nvPr/>
        </p:nvSpPr>
        <p:spPr bwMode="auto">
          <a:xfrm>
            <a:off x="679450" y="6581889"/>
            <a:ext cx="1295400" cy="246063"/>
          </a:xfrm>
          <a:prstGeom prst="rect">
            <a:avLst/>
          </a:prstGeom>
          <a:noFill/>
          <a:ln w="9525">
            <a:noFill/>
            <a:miter lim="800000"/>
            <a:headEnd/>
            <a:tailEnd/>
          </a:ln>
        </p:spPr>
        <p:txBody>
          <a:bodyPr>
            <a:spAutoFit/>
          </a:bodyPr>
          <a:lstStyle/>
          <a:p>
            <a:endParaRPr lang="de-AT" sz="1000" b="0">
              <a:solidFill>
                <a:srgbClr val="6E6452"/>
              </a:solidFill>
              <a:latin typeface="Arial Narrow" pitchFamily="34" charset="0"/>
              <a:cs typeface="Arial" charset="0"/>
            </a:endParaRPr>
          </a:p>
        </p:txBody>
      </p:sp>
      <p:pic>
        <p:nvPicPr>
          <p:cNvPr id="18435" name="Picture 10"/>
          <p:cNvPicPr>
            <a:picLocks noChangeAspect="1"/>
          </p:cNvPicPr>
          <p:nvPr/>
        </p:nvPicPr>
        <p:blipFill>
          <a:blip r:embed="rId2"/>
          <a:srcRect/>
          <a:stretch>
            <a:fillRect/>
          </a:stretch>
        </p:blipFill>
        <p:spPr bwMode="auto">
          <a:xfrm>
            <a:off x="114301" y="0"/>
            <a:ext cx="2262188" cy="1646238"/>
          </a:xfrm>
          <a:prstGeom prst="rect">
            <a:avLst/>
          </a:prstGeom>
          <a:noFill/>
          <a:ln w="9525">
            <a:noFill/>
            <a:miter lim="800000"/>
            <a:headEnd/>
            <a:tailEnd/>
          </a:ln>
        </p:spPr>
      </p:pic>
      <p:sp>
        <p:nvSpPr>
          <p:cNvPr id="18436" name="Textfeld 30"/>
          <p:cNvSpPr txBox="1">
            <a:spLocks noChangeArrowheads="1"/>
          </p:cNvSpPr>
          <p:nvPr/>
        </p:nvSpPr>
        <p:spPr bwMode="auto">
          <a:xfrm>
            <a:off x="84140" y="1262160"/>
            <a:ext cx="7993062" cy="1446550"/>
          </a:xfrm>
          <a:prstGeom prst="rect">
            <a:avLst/>
          </a:prstGeom>
          <a:noFill/>
          <a:ln w="9525">
            <a:noFill/>
            <a:miter lim="800000"/>
            <a:headEnd/>
            <a:tailEnd/>
          </a:ln>
        </p:spPr>
        <p:txBody>
          <a:bodyPr>
            <a:spAutoFit/>
          </a:bodyPr>
          <a:lstStyle/>
          <a:p>
            <a:r>
              <a:rPr lang="en-US" sz="2400" dirty="0" smtClean="0">
                <a:solidFill>
                  <a:srgbClr val="C00000"/>
                </a:solidFill>
                <a:effectLst>
                  <a:outerShdw blurRad="38100" dist="38100" dir="2700000" algn="tl">
                    <a:srgbClr val="000000">
                      <a:alpha val="43137"/>
                    </a:srgbClr>
                  </a:outerShdw>
                </a:effectLst>
                <a:cs typeface="Arial" charset="0"/>
              </a:rPr>
              <a:t>2. COOPERATION</a:t>
            </a:r>
          </a:p>
          <a:p>
            <a:endParaRPr lang="en-US" sz="2000" dirty="0" smtClean="0">
              <a:solidFill>
                <a:srgbClr val="C00000"/>
              </a:solidFill>
              <a:cs typeface="Arial" charset="0"/>
            </a:endParaRPr>
          </a:p>
          <a:p>
            <a:r>
              <a:rPr lang="en-US" sz="2400" i="1" dirty="0" smtClean="0">
                <a:solidFill>
                  <a:srgbClr val="C00000"/>
                </a:solidFill>
                <a:cs typeface="Arial" charset="0"/>
              </a:rPr>
              <a:t>Actors </a:t>
            </a:r>
            <a:r>
              <a:rPr lang="en-US" sz="2400" i="1" dirty="0">
                <a:solidFill>
                  <a:srgbClr val="C00000"/>
                </a:solidFill>
                <a:cs typeface="Arial" charset="0"/>
              </a:rPr>
              <a:t>Map </a:t>
            </a:r>
            <a:endParaRPr lang="en-US" sz="2400" i="1" dirty="0" smtClean="0">
              <a:solidFill>
                <a:srgbClr val="C00000"/>
              </a:solidFill>
              <a:cs typeface="Arial" charset="0"/>
            </a:endParaRPr>
          </a:p>
          <a:p>
            <a:r>
              <a:rPr lang="en-US" sz="2000" b="0" i="1" u="sng" dirty="0" smtClean="0">
                <a:solidFill>
                  <a:srgbClr val="C00000"/>
                </a:solidFill>
                <a:cs typeface="Arial" charset="0"/>
              </a:rPr>
              <a:t>Activity Field </a:t>
            </a:r>
            <a:r>
              <a:rPr lang="en-US" sz="2000" i="1" u="sng" dirty="0" smtClean="0">
                <a:solidFill>
                  <a:srgbClr val="C00000"/>
                </a:solidFill>
                <a:effectLst>
                  <a:outerShdw blurRad="38100" dist="38100" dir="2700000" algn="tl">
                    <a:srgbClr val="000000">
                      <a:alpha val="43137"/>
                    </a:srgbClr>
                  </a:outerShdw>
                </a:effectLst>
                <a:cs typeface="Arial" charset="0"/>
              </a:rPr>
              <a:t>1</a:t>
            </a:r>
            <a:endParaRPr lang="en-US" sz="2000" i="1" u="sng" dirty="0">
              <a:solidFill>
                <a:srgbClr val="C00000"/>
              </a:solidFill>
              <a:effectLst>
                <a:outerShdw blurRad="38100" dist="38100" dir="2700000" algn="tl">
                  <a:srgbClr val="000000">
                    <a:alpha val="43137"/>
                  </a:srgbClr>
                </a:outerShdw>
              </a:effectLst>
              <a:cs typeface="Arial" charset="0"/>
            </a:endParaRPr>
          </a:p>
        </p:txBody>
      </p:sp>
      <p:sp>
        <p:nvSpPr>
          <p:cNvPr id="18437" name="Oval 20"/>
          <p:cNvSpPr>
            <a:spLocks noChangeArrowheads="1"/>
          </p:cNvSpPr>
          <p:nvPr/>
        </p:nvSpPr>
        <p:spPr bwMode="auto">
          <a:xfrm>
            <a:off x="2394746" y="515939"/>
            <a:ext cx="6465887" cy="6107113"/>
          </a:xfrm>
          <a:prstGeom prst="ellipse">
            <a:avLst/>
          </a:prstGeom>
          <a:solidFill>
            <a:srgbClr val="C0C0C0">
              <a:alpha val="50195"/>
            </a:srgbClr>
          </a:solidFill>
          <a:ln w="9525">
            <a:solidFill>
              <a:schemeClr val="tx1"/>
            </a:solidFill>
            <a:round/>
            <a:headEnd/>
            <a:tailEnd/>
          </a:ln>
        </p:spPr>
        <p:txBody>
          <a:bodyPr wrap="none" anchor="ctr"/>
          <a:lstStyle/>
          <a:p>
            <a:pPr eaLnBrk="1" hangingPunct="1"/>
            <a:endParaRPr lang="de-AT">
              <a:cs typeface="Arial" charset="0"/>
            </a:endParaRPr>
          </a:p>
        </p:txBody>
      </p:sp>
      <p:sp>
        <p:nvSpPr>
          <p:cNvPr id="18438" name="Oval 21"/>
          <p:cNvSpPr>
            <a:spLocks noChangeArrowheads="1"/>
          </p:cNvSpPr>
          <p:nvPr/>
        </p:nvSpPr>
        <p:spPr bwMode="auto">
          <a:xfrm>
            <a:off x="5037140" y="2938463"/>
            <a:ext cx="1152525" cy="1079500"/>
          </a:xfrm>
          <a:prstGeom prst="ellipse">
            <a:avLst/>
          </a:prstGeom>
          <a:solidFill>
            <a:srgbClr val="FF6600">
              <a:alpha val="50195"/>
            </a:srgbClr>
          </a:solidFill>
          <a:ln w="9525">
            <a:solidFill>
              <a:srgbClr val="FF0000"/>
            </a:solidFill>
            <a:round/>
            <a:headEnd/>
            <a:tailEnd/>
          </a:ln>
        </p:spPr>
        <p:txBody>
          <a:bodyPr wrap="none" anchor="ctr"/>
          <a:lstStyle/>
          <a:p>
            <a:pPr algn="ctr" eaLnBrk="1" hangingPunct="1"/>
            <a:r>
              <a:rPr lang="de-AT" sz="1500">
                <a:solidFill>
                  <a:srgbClr val="FF0000"/>
                </a:solidFill>
                <a:latin typeface="Calibri" pitchFamily="34" charset="0"/>
                <a:cs typeface="Arial" charset="0"/>
              </a:rPr>
              <a:t>Objectives</a:t>
            </a:r>
          </a:p>
          <a:p>
            <a:pPr algn="ctr" eaLnBrk="1" hangingPunct="1"/>
            <a:r>
              <a:rPr lang="de-AT" sz="1500">
                <a:solidFill>
                  <a:srgbClr val="FF0000"/>
                </a:solidFill>
                <a:latin typeface="Calibri" pitchFamily="34" charset="0"/>
                <a:cs typeface="Arial" charset="0"/>
              </a:rPr>
              <a:t>&amp; </a:t>
            </a:r>
          </a:p>
          <a:p>
            <a:pPr algn="ctr" eaLnBrk="1" hangingPunct="1"/>
            <a:r>
              <a:rPr lang="de-AT" sz="1500">
                <a:solidFill>
                  <a:srgbClr val="FF0000"/>
                </a:solidFill>
                <a:latin typeface="Calibri" pitchFamily="34" charset="0"/>
                <a:cs typeface="Arial" charset="0"/>
              </a:rPr>
              <a:t>Results</a:t>
            </a:r>
          </a:p>
        </p:txBody>
      </p:sp>
      <p:sp>
        <p:nvSpPr>
          <p:cNvPr id="18439" name="Oval 22"/>
          <p:cNvSpPr>
            <a:spLocks noChangeArrowheads="1"/>
          </p:cNvSpPr>
          <p:nvPr/>
        </p:nvSpPr>
        <p:spPr bwMode="auto">
          <a:xfrm>
            <a:off x="4202115" y="2119313"/>
            <a:ext cx="2851150" cy="2767012"/>
          </a:xfrm>
          <a:prstGeom prst="ellipse">
            <a:avLst/>
          </a:prstGeom>
          <a:noFill/>
          <a:ln w="9525">
            <a:solidFill>
              <a:schemeClr val="tx1"/>
            </a:solidFill>
            <a:round/>
            <a:headEnd/>
            <a:tailEnd/>
          </a:ln>
        </p:spPr>
        <p:txBody>
          <a:bodyPr wrap="none" anchor="ctr"/>
          <a:lstStyle/>
          <a:p>
            <a:pPr eaLnBrk="1" hangingPunct="1"/>
            <a:endParaRPr lang="de-AT">
              <a:cs typeface="Arial" charset="0"/>
            </a:endParaRPr>
          </a:p>
        </p:txBody>
      </p:sp>
      <p:sp>
        <p:nvSpPr>
          <p:cNvPr id="18440" name="Oval 23"/>
          <p:cNvSpPr>
            <a:spLocks noChangeArrowheads="1"/>
          </p:cNvSpPr>
          <p:nvPr/>
        </p:nvSpPr>
        <p:spPr bwMode="auto">
          <a:xfrm>
            <a:off x="3295679" y="1341440"/>
            <a:ext cx="4651375" cy="4421187"/>
          </a:xfrm>
          <a:prstGeom prst="ellipse">
            <a:avLst/>
          </a:prstGeom>
          <a:noFill/>
          <a:ln w="9525">
            <a:solidFill>
              <a:schemeClr val="tx1"/>
            </a:solidFill>
            <a:round/>
            <a:headEnd/>
            <a:tailEnd/>
          </a:ln>
        </p:spPr>
        <p:txBody>
          <a:bodyPr wrap="none" anchor="ctr"/>
          <a:lstStyle/>
          <a:p>
            <a:pPr eaLnBrk="1" hangingPunct="1"/>
            <a:endParaRPr lang="de-AT">
              <a:cs typeface="Arial" charset="0"/>
            </a:endParaRPr>
          </a:p>
        </p:txBody>
      </p:sp>
      <p:sp>
        <p:nvSpPr>
          <p:cNvPr id="18441" name="Text Box 24"/>
          <p:cNvSpPr txBox="1">
            <a:spLocks noChangeArrowheads="1"/>
          </p:cNvSpPr>
          <p:nvPr/>
        </p:nvSpPr>
        <p:spPr bwMode="auto">
          <a:xfrm rot="-2311822">
            <a:off x="3040064" y="1004892"/>
            <a:ext cx="2001837" cy="320675"/>
          </a:xfrm>
          <a:prstGeom prst="rect">
            <a:avLst/>
          </a:prstGeom>
          <a:noFill/>
          <a:ln w="9525" algn="ctr">
            <a:noFill/>
            <a:miter lim="800000"/>
            <a:headEnd/>
            <a:tailEnd/>
          </a:ln>
        </p:spPr>
        <p:txBody>
          <a:bodyPr>
            <a:spAutoFit/>
          </a:bodyPr>
          <a:lstStyle/>
          <a:p>
            <a:pPr eaLnBrk="1" hangingPunct="1">
              <a:spcBef>
                <a:spcPct val="50000"/>
              </a:spcBef>
            </a:pPr>
            <a:r>
              <a:rPr lang="de-AT" sz="1500">
                <a:solidFill>
                  <a:srgbClr val="000000"/>
                </a:solidFill>
                <a:latin typeface="Calibri" pitchFamily="34" charset="0"/>
                <a:cs typeface="Arial" charset="0"/>
              </a:rPr>
              <a:t>Secondary actors</a:t>
            </a:r>
          </a:p>
        </p:txBody>
      </p:sp>
      <p:sp>
        <p:nvSpPr>
          <p:cNvPr id="18442" name="Text Box 25"/>
          <p:cNvSpPr txBox="1">
            <a:spLocks noChangeArrowheads="1"/>
          </p:cNvSpPr>
          <p:nvPr/>
        </p:nvSpPr>
        <p:spPr bwMode="auto">
          <a:xfrm rot="-2400764">
            <a:off x="3605214" y="1581154"/>
            <a:ext cx="1985962" cy="320675"/>
          </a:xfrm>
          <a:prstGeom prst="rect">
            <a:avLst/>
          </a:prstGeom>
          <a:noFill/>
          <a:ln w="9525" algn="ctr">
            <a:noFill/>
            <a:miter lim="800000"/>
            <a:headEnd/>
            <a:tailEnd/>
          </a:ln>
        </p:spPr>
        <p:txBody>
          <a:bodyPr>
            <a:spAutoFit/>
          </a:bodyPr>
          <a:lstStyle/>
          <a:p>
            <a:pPr eaLnBrk="1" hangingPunct="1">
              <a:spcBef>
                <a:spcPct val="50000"/>
              </a:spcBef>
            </a:pPr>
            <a:r>
              <a:rPr lang="de-AT" sz="1500">
                <a:solidFill>
                  <a:srgbClr val="000000"/>
                </a:solidFill>
                <a:latin typeface="Calibri" pitchFamily="34" charset="0"/>
                <a:cs typeface="Arial" charset="0"/>
              </a:rPr>
              <a:t>Primary actors</a:t>
            </a:r>
          </a:p>
        </p:txBody>
      </p:sp>
      <p:sp>
        <p:nvSpPr>
          <p:cNvPr id="18443" name="Text Box 26"/>
          <p:cNvSpPr txBox="1">
            <a:spLocks noChangeArrowheads="1"/>
          </p:cNvSpPr>
          <p:nvPr/>
        </p:nvSpPr>
        <p:spPr bwMode="auto">
          <a:xfrm rot="-2323488">
            <a:off x="4351338" y="2257539"/>
            <a:ext cx="1439862" cy="320675"/>
          </a:xfrm>
          <a:prstGeom prst="rect">
            <a:avLst/>
          </a:prstGeom>
          <a:noFill/>
          <a:ln w="9525">
            <a:noFill/>
            <a:miter lim="800000"/>
            <a:headEnd/>
            <a:tailEnd/>
          </a:ln>
        </p:spPr>
        <p:txBody>
          <a:bodyPr>
            <a:spAutoFit/>
          </a:bodyPr>
          <a:lstStyle/>
          <a:p>
            <a:pPr eaLnBrk="1" hangingPunct="1">
              <a:spcBef>
                <a:spcPct val="50000"/>
              </a:spcBef>
            </a:pPr>
            <a:r>
              <a:rPr lang="de-AT" sz="1500">
                <a:solidFill>
                  <a:srgbClr val="000000"/>
                </a:solidFill>
                <a:latin typeface="Calibri" pitchFamily="34" charset="0"/>
                <a:cs typeface="Arial" charset="0"/>
              </a:rPr>
              <a:t>Key actors</a:t>
            </a:r>
          </a:p>
        </p:txBody>
      </p:sp>
      <p:sp>
        <p:nvSpPr>
          <p:cNvPr id="18444" name="AutoShape 27"/>
          <p:cNvSpPr>
            <a:spLocks noChangeArrowheads="1"/>
          </p:cNvSpPr>
          <p:nvPr/>
        </p:nvSpPr>
        <p:spPr bwMode="auto">
          <a:xfrm>
            <a:off x="6758081" y="1089027"/>
            <a:ext cx="719138" cy="504825"/>
          </a:xfrm>
          <a:prstGeom prst="roundRect">
            <a:avLst>
              <a:gd name="adj" fmla="val 16667"/>
            </a:avLst>
          </a:prstGeom>
          <a:solidFill>
            <a:srgbClr val="FFCC00"/>
          </a:solidFill>
          <a:ln w="9525" algn="ctr">
            <a:solidFill>
              <a:schemeClr val="tx1"/>
            </a:solidFill>
            <a:round/>
            <a:headEnd/>
            <a:tailEnd/>
          </a:ln>
        </p:spPr>
        <p:txBody>
          <a:bodyPr wrap="none" anchor="ctr"/>
          <a:lstStyle/>
          <a:p>
            <a:pPr algn="ctr" eaLnBrk="1" hangingPunct="1"/>
            <a:r>
              <a:rPr lang="de-AT" sz="1100" b="0" dirty="0">
                <a:solidFill>
                  <a:srgbClr val="000000"/>
                </a:solidFill>
                <a:latin typeface="Calibri" pitchFamily="34" charset="0"/>
                <a:cs typeface="Arial" charset="0"/>
              </a:rPr>
              <a:t>Other </a:t>
            </a:r>
          </a:p>
          <a:p>
            <a:pPr algn="ctr" eaLnBrk="1" hangingPunct="1"/>
            <a:r>
              <a:rPr lang="de-AT" sz="1100" b="0" dirty="0">
                <a:solidFill>
                  <a:srgbClr val="000000"/>
                </a:solidFill>
                <a:latin typeface="Calibri" pitchFamily="34" charset="0"/>
                <a:cs typeface="Arial" charset="0"/>
              </a:rPr>
              <a:t>relevant</a:t>
            </a:r>
          </a:p>
          <a:p>
            <a:pPr algn="ctr" eaLnBrk="1" hangingPunct="1"/>
            <a:r>
              <a:rPr lang="de-AT" sz="1100" b="0" dirty="0" err="1">
                <a:solidFill>
                  <a:srgbClr val="000000"/>
                </a:solidFill>
                <a:latin typeface="Calibri" pitchFamily="34" charset="0"/>
                <a:cs typeface="Arial" charset="0"/>
              </a:rPr>
              <a:t>projects</a:t>
            </a:r>
            <a:endParaRPr lang="de-AT" sz="1100" b="0" dirty="0">
              <a:solidFill>
                <a:srgbClr val="000000"/>
              </a:solidFill>
              <a:latin typeface="Calibri" pitchFamily="34" charset="0"/>
              <a:cs typeface="Arial" charset="0"/>
            </a:endParaRPr>
          </a:p>
        </p:txBody>
      </p:sp>
      <p:sp>
        <p:nvSpPr>
          <p:cNvPr id="18445" name="AutoShape 28"/>
          <p:cNvSpPr>
            <a:spLocks noChangeArrowheads="1"/>
          </p:cNvSpPr>
          <p:nvPr/>
        </p:nvSpPr>
        <p:spPr bwMode="auto">
          <a:xfrm>
            <a:off x="8032750" y="3579820"/>
            <a:ext cx="719138" cy="504825"/>
          </a:xfrm>
          <a:prstGeom prst="roundRect">
            <a:avLst>
              <a:gd name="adj" fmla="val 16667"/>
            </a:avLst>
          </a:prstGeom>
          <a:solidFill>
            <a:srgbClr val="FF00FF"/>
          </a:solidFill>
          <a:ln w="9525" algn="ctr">
            <a:solidFill>
              <a:schemeClr val="tx1"/>
            </a:solidFill>
            <a:round/>
            <a:headEnd/>
            <a:tailEnd/>
          </a:ln>
        </p:spPr>
        <p:txBody>
          <a:bodyPr wrap="none" anchor="ctr"/>
          <a:lstStyle/>
          <a:p>
            <a:pPr algn="ctr" eaLnBrk="1" hangingPunct="1"/>
            <a:r>
              <a:rPr lang="de-AT" sz="1100" b="0">
                <a:solidFill>
                  <a:srgbClr val="000000"/>
                </a:solidFill>
                <a:latin typeface="Calibri" pitchFamily="34" charset="0"/>
                <a:cs typeface="Arial" charset="0"/>
              </a:rPr>
              <a:t>Office for </a:t>
            </a:r>
          </a:p>
          <a:p>
            <a:pPr algn="ctr" eaLnBrk="1" hangingPunct="1"/>
            <a:r>
              <a:rPr lang="de-AT" sz="1100" b="0">
                <a:solidFill>
                  <a:srgbClr val="000000"/>
                </a:solidFill>
                <a:latin typeface="Calibri" pitchFamily="34" charset="0"/>
                <a:cs typeface="Arial" charset="0"/>
              </a:rPr>
              <a:t>Civil Society</a:t>
            </a:r>
          </a:p>
        </p:txBody>
      </p:sp>
      <p:sp>
        <p:nvSpPr>
          <p:cNvPr id="18446" name="AutoShape 29"/>
          <p:cNvSpPr>
            <a:spLocks noChangeArrowheads="1"/>
          </p:cNvSpPr>
          <p:nvPr/>
        </p:nvSpPr>
        <p:spPr bwMode="auto">
          <a:xfrm>
            <a:off x="6177020" y="3587751"/>
            <a:ext cx="719137" cy="504825"/>
          </a:xfrm>
          <a:prstGeom prst="roundRect">
            <a:avLst>
              <a:gd name="adj" fmla="val 16667"/>
            </a:avLst>
          </a:prstGeom>
          <a:solidFill>
            <a:srgbClr val="339966"/>
          </a:solidFill>
          <a:ln w="9525" algn="ctr">
            <a:solidFill>
              <a:schemeClr val="tx1"/>
            </a:solidFill>
            <a:round/>
            <a:headEnd/>
            <a:tailEnd/>
          </a:ln>
        </p:spPr>
        <p:txBody>
          <a:bodyPr wrap="none" anchor="ctr"/>
          <a:lstStyle/>
          <a:p>
            <a:pPr algn="ctr" eaLnBrk="1" hangingPunct="1"/>
            <a:r>
              <a:rPr lang="de-AT" sz="1300" dirty="0" err="1" smtClean="0">
                <a:solidFill>
                  <a:srgbClr val="000000"/>
                </a:solidFill>
                <a:latin typeface="Calibri" pitchFamily="34" charset="0"/>
                <a:cs typeface="Arial" charset="0"/>
              </a:rPr>
              <a:t>NegTeam</a:t>
            </a:r>
            <a:endParaRPr lang="de-AT" sz="1300" dirty="0">
              <a:solidFill>
                <a:srgbClr val="000000"/>
              </a:solidFill>
              <a:latin typeface="Calibri" pitchFamily="34" charset="0"/>
              <a:cs typeface="Arial" charset="0"/>
            </a:endParaRPr>
          </a:p>
        </p:txBody>
      </p:sp>
      <p:sp>
        <p:nvSpPr>
          <p:cNvPr id="18447" name="AutoShape 30"/>
          <p:cNvSpPr>
            <a:spLocks noChangeArrowheads="1"/>
          </p:cNvSpPr>
          <p:nvPr/>
        </p:nvSpPr>
        <p:spPr bwMode="auto">
          <a:xfrm>
            <a:off x="5326070" y="4235564"/>
            <a:ext cx="719137" cy="504825"/>
          </a:xfrm>
          <a:prstGeom prst="roundRect">
            <a:avLst>
              <a:gd name="adj" fmla="val 16667"/>
            </a:avLst>
          </a:prstGeom>
          <a:solidFill>
            <a:srgbClr val="003366"/>
          </a:solidFill>
          <a:ln w="9525" algn="ctr">
            <a:solidFill>
              <a:schemeClr val="tx1"/>
            </a:solidFill>
            <a:round/>
            <a:headEnd/>
            <a:tailEnd/>
          </a:ln>
        </p:spPr>
        <p:txBody>
          <a:bodyPr wrap="none" anchor="ctr"/>
          <a:lstStyle/>
          <a:p>
            <a:pPr algn="ctr" eaLnBrk="1" hangingPunct="1"/>
            <a:r>
              <a:rPr lang="de-AT" sz="1300">
                <a:solidFill>
                  <a:srgbClr val="FFFFFF"/>
                </a:solidFill>
                <a:latin typeface="Calibri" pitchFamily="34" charset="0"/>
                <a:cs typeface="Arial" charset="0"/>
              </a:rPr>
              <a:t>SEIO</a:t>
            </a:r>
          </a:p>
        </p:txBody>
      </p:sp>
      <p:sp>
        <p:nvSpPr>
          <p:cNvPr id="18448" name="AutoShape 31"/>
          <p:cNvSpPr>
            <a:spLocks noChangeArrowheads="1"/>
          </p:cNvSpPr>
          <p:nvPr/>
        </p:nvSpPr>
        <p:spPr bwMode="auto">
          <a:xfrm>
            <a:off x="7901045" y="2471852"/>
            <a:ext cx="719137" cy="504825"/>
          </a:xfrm>
          <a:prstGeom prst="roundRect">
            <a:avLst>
              <a:gd name="adj" fmla="val 16667"/>
            </a:avLst>
          </a:prstGeom>
          <a:solidFill>
            <a:srgbClr val="993300"/>
          </a:solidFill>
          <a:ln w="9525" algn="ctr">
            <a:solidFill>
              <a:schemeClr val="tx1"/>
            </a:solidFill>
            <a:round/>
            <a:headEnd/>
            <a:tailEnd/>
          </a:ln>
        </p:spPr>
        <p:txBody>
          <a:bodyPr wrap="none" anchor="ctr"/>
          <a:lstStyle/>
          <a:p>
            <a:pPr algn="ctr" eaLnBrk="1" hangingPunct="1"/>
            <a:r>
              <a:rPr lang="de-AT" sz="1300">
                <a:solidFill>
                  <a:srgbClr val="FFFFFF"/>
                </a:solidFill>
                <a:latin typeface="Calibri" pitchFamily="34" charset="0"/>
                <a:cs typeface="Arial" charset="0"/>
              </a:rPr>
              <a:t>National</a:t>
            </a:r>
          </a:p>
          <a:p>
            <a:pPr algn="ctr" eaLnBrk="1" hangingPunct="1"/>
            <a:r>
              <a:rPr lang="de-AT" sz="1300">
                <a:solidFill>
                  <a:srgbClr val="FFFFFF"/>
                </a:solidFill>
                <a:latin typeface="Calibri" pitchFamily="34" charset="0"/>
                <a:cs typeface="Arial" charset="0"/>
              </a:rPr>
              <a:t>Convent</a:t>
            </a:r>
          </a:p>
        </p:txBody>
      </p:sp>
      <p:sp>
        <p:nvSpPr>
          <p:cNvPr id="18449" name="AutoShape 32"/>
          <p:cNvSpPr>
            <a:spLocks noChangeArrowheads="1"/>
          </p:cNvSpPr>
          <p:nvPr/>
        </p:nvSpPr>
        <p:spPr bwMode="auto">
          <a:xfrm>
            <a:off x="4275195" y="3227391"/>
            <a:ext cx="719137" cy="504825"/>
          </a:xfrm>
          <a:prstGeom prst="roundRect">
            <a:avLst>
              <a:gd name="adj" fmla="val 16667"/>
            </a:avLst>
          </a:prstGeom>
          <a:solidFill>
            <a:srgbClr val="99CC00"/>
          </a:solidFill>
          <a:ln w="9525" algn="ctr">
            <a:solidFill>
              <a:schemeClr val="tx1"/>
            </a:solidFill>
            <a:round/>
            <a:headEnd/>
            <a:tailEnd/>
          </a:ln>
        </p:spPr>
        <p:txBody>
          <a:bodyPr wrap="none" anchor="ctr"/>
          <a:lstStyle/>
          <a:p>
            <a:pPr algn="ctr" eaLnBrk="1" hangingPunct="1"/>
            <a:r>
              <a:rPr lang="de-AT" sz="1300">
                <a:solidFill>
                  <a:srgbClr val="000000"/>
                </a:solidFill>
                <a:latin typeface="Calibri" pitchFamily="34" charset="0"/>
                <a:cs typeface="Arial" charset="0"/>
              </a:rPr>
              <a:t>EU</a:t>
            </a:r>
          </a:p>
          <a:p>
            <a:pPr algn="ctr" eaLnBrk="1" hangingPunct="1"/>
            <a:r>
              <a:rPr lang="de-AT" sz="1300">
                <a:solidFill>
                  <a:srgbClr val="000000"/>
                </a:solidFill>
                <a:latin typeface="Calibri" pitchFamily="34" charset="0"/>
                <a:cs typeface="Arial" charset="0"/>
              </a:rPr>
              <a:t>Minister</a:t>
            </a:r>
          </a:p>
        </p:txBody>
      </p:sp>
      <p:sp>
        <p:nvSpPr>
          <p:cNvPr id="18450" name="AutoShape 33"/>
          <p:cNvSpPr>
            <a:spLocks noChangeArrowheads="1"/>
          </p:cNvSpPr>
          <p:nvPr/>
        </p:nvSpPr>
        <p:spPr bwMode="auto">
          <a:xfrm>
            <a:off x="5557841" y="2362314"/>
            <a:ext cx="719137" cy="504825"/>
          </a:xfrm>
          <a:prstGeom prst="roundRect">
            <a:avLst>
              <a:gd name="adj" fmla="val 16667"/>
            </a:avLst>
          </a:prstGeom>
          <a:solidFill>
            <a:schemeClr val="accent1"/>
          </a:solidFill>
          <a:ln w="9525" algn="ctr">
            <a:solidFill>
              <a:schemeClr val="tx1"/>
            </a:solidFill>
            <a:round/>
            <a:headEnd/>
            <a:tailEnd/>
          </a:ln>
        </p:spPr>
        <p:txBody>
          <a:bodyPr wrap="none" anchor="ctr"/>
          <a:lstStyle/>
          <a:p>
            <a:pPr algn="ctr" eaLnBrk="1" hangingPunct="1"/>
            <a:r>
              <a:rPr lang="de-AT" sz="1300">
                <a:solidFill>
                  <a:srgbClr val="FFFFFF"/>
                </a:solidFill>
                <a:latin typeface="Calibri" pitchFamily="34" charset="0"/>
                <a:cs typeface="Arial" charset="0"/>
              </a:rPr>
              <a:t>GIZ</a:t>
            </a:r>
          </a:p>
          <a:p>
            <a:pPr algn="ctr" eaLnBrk="1" hangingPunct="1"/>
            <a:r>
              <a:rPr lang="de-AT" sz="1300">
                <a:solidFill>
                  <a:srgbClr val="FFFFFF"/>
                </a:solidFill>
                <a:latin typeface="Calibri" pitchFamily="34" charset="0"/>
                <a:cs typeface="Arial" charset="0"/>
              </a:rPr>
              <a:t>project</a:t>
            </a:r>
          </a:p>
        </p:txBody>
      </p:sp>
      <p:sp>
        <p:nvSpPr>
          <p:cNvPr id="18451" name="AutoShape 34"/>
          <p:cNvSpPr>
            <a:spLocks noChangeArrowheads="1"/>
          </p:cNvSpPr>
          <p:nvPr/>
        </p:nvSpPr>
        <p:spPr bwMode="auto">
          <a:xfrm>
            <a:off x="4691120" y="765179"/>
            <a:ext cx="719137" cy="504825"/>
          </a:xfrm>
          <a:prstGeom prst="roundRect">
            <a:avLst>
              <a:gd name="adj" fmla="val 16667"/>
            </a:avLst>
          </a:prstGeom>
          <a:solidFill>
            <a:srgbClr val="00FFFF"/>
          </a:solidFill>
          <a:ln w="9525" algn="ctr">
            <a:solidFill>
              <a:schemeClr val="tx1"/>
            </a:solidFill>
            <a:round/>
            <a:headEnd/>
            <a:tailEnd/>
          </a:ln>
        </p:spPr>
        <p:txBody>
          <a:bodyPr wrap="none" anchor="ctr"/>
          <a:lstStyle/>
          <a:p>
            <a:pPr algn="ctr" eaLnBrk="1" hangingPunct="1"/>
            <a:r>
              <a:rPr lang="de-AT" sz="1100" b="0" dirty="0">
                <a:solidFill>
                  <a:srgbClr val="000000"/>
                </a:solidFill>
                <a:latin typeface="Calibri" pitchFamily="34" charset="0"/>
                <a:cs typeface="Arial" charset="0"/>
              </a:rPr>
              <a:t>General</a:t>
            </a:r>
          </a:p>
          <a:p>
            <a:pPr algn="ctr" eaLnBrk="1" hangingPunct="1"/>
            <a:r>
              <a:rPr lang="de-AT" sz="1100" b="0" dirty="0" err="1">
                <a:solidFill>
                  <a:srgbClr val="000000"/>
                </a:solidFill>
                <a:latin typeface="Calibri" pitchFamily="34" charset="0"/>
                <a:cs typeface="Arial" charset="0"/>
              </a:rPr>
              <a:t>Secr</a:t>
            </a:r>
            <a:r>
              <a:rPr lang="de-AT" sz="1100" b="0" dirty="0">
                <a:solidFill>
                  <a:srgbClr val="000000"/>
                </a:solidFill>
                <a:latin typeface="Calibri" pitchFamily="34" charset="0"/>
                <a:cs typeface="Arial" charset="0"/>
              </a:rPr>
              <a:t>. </a:t>
            </a:r>
            <a:r>
              <a:rPr lang="de-AT" sz="1100" b="0" dirty="0" err="1">
                <a:solidFill>
                  <a:srgbClr val="000000"/>
                </a:solidFill>
                <a:latin typeface="Calibri" pitchFamily="34" charset="0"/>
                <a:cs typeface="Arial" charset="0"/>
              </a:rPr>
              <a:t>of</a:t>
            </a:r>
            <a:endParaRPr lang="de-AT" sz="1100" b="0" dirty="0">
              <a:solidFill>
                <a:srgbClr val="000000"/>
              </a:solidFill>
              <a:latin typeface="Calibri" pitchFamily="34" charset="0"/>
              <a:cs typeface="Arial" charset="0"/>
            </a:endParaRPr>
          </a:p>
          <a:p>
            <a:pPr algn="ctr" eaLnBrk="1" hangingPunct="1"/>
            <a:r>
              <a:rPr lang="de-AT" sz="1100" b="0" dirty="0" err="1">
                <a:solidFill>
                  <a:srgbClr val="000000"/>
                </a:solidFill>
                <a:latin typeface="Calibri" pitchFamily="34" charset="0"/>
                <a:cs typeface="Arial" charset="0"/>
              </a:rPr>
              <a:t>G</a:t>
            </a:r>
            <a:r>
              <a:rPr lang="de-AT" sz="1100" b="0" dirty="0" err="1" smtClean="0">
                <a:solidFill>
                  <a:srgbClr val="000000"/>
                </a:solidFill>
                <a:latin typeface="Calibri" pitchFamily="34" charset="0"/>
                <a:cs typeface="Arial" charset="0"/>
              </a:rPr>
              <a:t>overnment</a:t>
            </a:r>
            <a:endParaRPr lang="de-AT" sz="1100" b="0" dirty="0">
              <a:solidFill>
                <a:srgbClr val="000000"/>
              </a:solidFill>
              <a:latin typeface="Calibri" pitchFamily="34" charset="0"/>
              <a:cs typeface="Arial" charset="0"/>
            </a:endParaRPr>
          </a:p>
        </p:txBody>
      </p:sp>
      <p:sp>
        <p:nvSpPr>
          <p:cNvPr id="18452" name="AutoShape 35"/>
          <p:cNvSpPr>
            <a:spLocks noChangeArrowheads="1"/>
          </p:cNvSpPr>
          <p:nvPr/>
        </p:nvSpPr>
        <p:spPr bwMode="auto">
          <a:xfrm>
            <a:off x="2748020" y="2190864"/>
            <a:ext cx="719137" cy="504825"/>
          </a:xfrm>
          <a:prstGeom prst="roundRect">
            <a:avLst>
              <a:gd name="adj" fmla="val 16667"/>
            </a:avLst>
          </a:prstGeom>
          <a:solidFill>
            <a:srgbClr val="800080"/>
          </a:solidFill>
          <a:ln w="9525" algn="ctr">
            <a:solidFill>
              <a:schemeClr val="tx1"/>
            </a:solidFill>
            <a:round/>
            <a:headEnd/>
            <a:tailEnd/>
          </a:ln>
        </p:spPr>
        <p:txBody>
          <a:bodyPr wrap="none" anchor="ctr"/>
          <a:lstStyle/>
          <a:p>
            <a:pPr algn="ctr" eaLnBrk="1" hangingPunct="1"/>
            <a:r>
              <a:rPr lang="de-AT" sz="1100">
                <a:solidFill>
                  <a:srgbClr val="FFFFFF"/>
                </a:solidFill>
                <a:latin typeface="Calibri" pitchFamily="34" charset="0"/>
                <a:cs typeface="Arial" charset="0"/>
              </a:rPr>
              <a:t>EU</a:t>
            </a:r>
          </a:p>
          <a:p>
            <a:pPr algn="ctr" eaLnBrk="1" hangingPunct="1"/>
            <a:r>
              <a:rPr lang="de-AT" sz="1100">
                <a:solidFill>
                  <a:srgbClr val="FFFFFF"/>
                </a:solidFill>
                <a:latin typeface="Calibri" pitchFamily="34" charset="0"/>
                <a:cs typeface="Arial" charset="0"/>
              </a:rPr>
              <a:t>Commission</a:t>
            </a:r>
          </a:p>
        </p:txBody>
      </p:sp>
      <p:sp>
        <p:nvSpPr>
          <p:cNvPr id="18453" name="AutoShape 36"/>
          <p:cNvSpPr>
            <a:spLocks noChangeArrowheads="1"/>
          </p:cNvSpPr>
          <p:nvPr/>
        </p:nvSpPr>
        <p:spPr bwMode="auto">
          <a:xfrm>
            <a:off x="2590886" y="4017963"/>
            <a:ext cx="719138" cy="504825"/>
          </a:xfrm>
          <a:prstGeom prst="roundRect">
            <a:avLst>
              <a:gd name="adj" fmla="val 16667"/>
            </a:avLst>
          </a:prstGeom>
          <a:solidFill>
            <a:srgbClr val="FF6600"/>
          </a:solidFill>
          <a:ln w="9525" algn="ctr">
            <a:solidFill>
              <a:schemeClr val="tx1"/>
            </a:solidFill>
            <a:round/>
            <a:headEnd/>
            <a:tailEnd/>
          </a:ln>
        </p:spPr>
        <p:txBody>
          <a:bodyPr wrap="none" anchor="ctr"/>
          <a:lstStyle/>
          <a:p>
            <a:pPr algn="ctr" eaLnBrk="1" hangingPunct="1"/>
            <a:r>
              <a:rPr lang="de-AT" sz="1200" dirty="0" err="1">
                <a:solidFill>
                  <a:srgbClr val="000000"/>
                </a:solidFill>
                <a:latin typeface="Calibri" pitchFamily="34" charset="0"/>
                <a:cs typeface="Arial" charset="0"/>
              </a:rPr>
              <a:t>Delivery</a:t>
            </a:r>
            <a:endParaRPr lang="de-AT" sz="1200" dirty="0">
              <a:solidFill>
                <a:srgbClr val="000000"/>
              </a:solidFill>
              <a:latin typeface="Calibri" pitchFamily="34" charset="0"/>
              <a:cs typeface="Arial" charset="0"/>
            </a:endParaRPr>
          </a:p>
          <a:p>
            <a:pPr algn="ctr" eaLnBrk="1" hangingPunct="1"/>
            <a:r>
              <a:rPr lang="de-AT" sz="1200" dirty="0">
                <a:solidFill>
                  <a:srgbClr val="000000"/>
                </a:solidFill>
                <a:latin typeface="Calibri" pitchFamily="34" charset="0"/>
                <a:cs typeface="Arial" charset="0"/>
              </a:rPr>
              <a:t>Units</a:t>
            </a:r>
          </a:p>
        </p:txBody>
      </p:sp>
      <p:sp>
        <p:nvSpPr>
          <p:cNvPr id="18454" name="AutoShape 37"/>
          <p:cNvSpPr>
            <a:spLocks noChangeArrowheads="1"/>
          </p:cNvSpPr>
          <p:nvPr/>
        </p:nvSpPr>
        <p:spPr bwMode="auto">
          <a:xfrm>
            <a:off x="2928995" y="4797213"/>
            <a:ext cx="719137" cy="504825"/>
          </a:xfrm>
          <a:prstGeom prst="roundRect">
            <a:avLst>
              <a:gd name="adj" fmla="val 16667"/>
            </a:avLst>
          </a:prstGeom>
          <a:solidFill>
            <a:srgbClr val="FFCC99"/>
          </a:solidFill>
          <a:ln w="9525" algn="ctr">
            <a:solidFill>
              <a:schemeClr val="tx1"/>
            </a:solidFill>
            <a:round/>
            <a:headEnd/>
            <a:tailEnd/>
          </a:ln>
        </p:spPr>
        <p:txBody>
          <a:bodyPr wrap="none" anchor="ctr"/>
          <a:lstStyle/>
          <a:p>
            <a:pPr algn="ctr" eaLnBrk="1" hangingPunct="1"/>
            <a:r>
              <a:rPr lang="de-AT" sz="1100" dirty="0">
                <a:solidFill>
                  <a:srgbClr val="000000"/>
                </a:solidFill>
                <a:latin typeface="Calibri" pitchFamily="34" charset="0"/>
                <a:cs typeface="Arial" charset="0"/>
              </a:rPr>
              <a:t>Prime</a:t>
            </a:r>
          </a:p>
          <a:p>
            <a:pPr algn="ctr" eaLnBrk="1" hangingPunct="1"/>
            <a:r>
              <a:rPr lang="de-AT" sz="1100" dirty="0">
                <a:solidFill>
                  <a:srgbClr val="000000"/>
                </a:solidFill>
                <a:latin typeface="Calibri" pitchFamily="34" charset="0"/>
                <a:cs typeface="Arial" charset="0"/>
              </a:rPr>
              <a:t>Minister</a:t>
            </a:r>
          </a:p>
          <a:p>
            <a:pPr algn="ctr" eaLnBrk="1" hangingPunct="1"/>
            <a:r>
              <a:rPr lang="de-AT" sz="1100" dirty="0">
                <a:solidFill>
                  <a:srgbClr val="000000"/>
                </a:solidFill>
                <a:latin typeface="Calibri" pitchFamily="34" charset="0"/>
                <a:cs typeface="Arial" charset="0"/>
              </a:rPr>
              <a:t>Office</a:t>
            </a:r>
          </a:p>
        </p:txBody>
      </p:sp>
      <p:sp>
        <p:nvSpPr>
          <p:cNvPr id="18455" name="AutoShape 38"/>
          <p:cNvSpPr>
            <a:spLocks noChangeArrowheads="1"/>
          </p:cNvSpPr>
          <p:nvPr/>
        </p:nvSpPr>
        <p:spPr bwMode="auto">
          <a:xfrm>
            <a:off x="3638551" y="5456352"/>
            <a:ext cx="719138" cy="504825"/>
          </a:xfrm>
          <a:prstGeom prst="roundRect">
            <a:avLst>
              <a:gd name="adj" fmla="val 16667"/>
            </a:avLst>
          </a:prstGeom>
          <a:solidFill>
            <a:srgbClr val="FFFF00"/>
          </a:solidFill>
          <a:ln w="9525" algn="ctr">
            <a:solidFill>
              <a:schemeClr val="tx1"/>
            </a:solidFill>
            <a:round/>
            <a:headEnd/>
            <a:tailEnd/>
          </a:ln>
        </p:spPr>
        <p:txBody>
          <a:bodyPr wrap="none" anchor="ctr"/>
          <a:lstStyle/>
          <a:p>
            <a:pPr algn="ctr" eaLnBrk="1" hangingPunct="1"/>
            <a:r>
              <a:rPr lang="de-AT" sz="1100">
                <a:solidFill>
                  <a:srgbClr val="000000"/>
                </a:solidFill>
                <a:latin typeface="Calibri" pitchFamily="34" charset="0"/>
                <a:cs typeface="Arial" charset="0"/>
              </a:rPr>
              <a:t>Ministry</a:t>
            </a:r>
          </a:p>
          <a:p>
            <a:pPr algn="ctr" eaLnBrk="1" hangingPunct="1"/>
            <a:r>
              <a:rPr lang="de-AT" sz="1100">
                <a:solidFill>
                  <a:srgbClr val="000000"/>
                </a:solidFill>
                <a:latin typeface="Calibri" pitchFamily="34" charset="0"/>
                <a:cs typeface="Arial" charset="0"/>
              </a:rPr>
              <a:t>of Foreign</a:t>
            </a:r>
          </a:p>
          <a:p>
            <a:pPr algn="ctr" eaLnBrk="1" hangingPunct="1"/>
            <a:r>
              <a:rPr lang="de-AT" sz="1100">
                <a:solidFill>
                  <a:srgbClr val="000000"/>
                </a:solidFill>
                <a:latin typeface="Calibri" pitchFamily="34" charset="0"/>
                <a:cs typeface="Arial" charset="0"/>
              </a:rPr>
              <a:t>Affairs</a:t>
            </a:r>
          </a:p>
        </p:txBody>
      </p:sp>
      <p:sp>
        <p:nvSpPr>
          <p:cNvPr id="18456" name="AutoShape 39"/>
          <p:cNvSpPr>
            <a:spLocks noChangeArrowheads="1"/>
          </p:cNvSpPr>
          <p:nvPr/>
        </p:nvSpPr>
        <p:spPr bwMode="auto">
          <a:xfrm>
            <a:off x="4838700" y="5857183"/>
            <a:ext cx="719138" cy="504825"/>
          </a:xfrm>
          <a:prstGeom prst="roundRect">
            <a:avLst>
              <a:gd name="adj" fmla="val 16667"/>
            </a:avLst>
          </a:prstGeom>
          <a:solidFill>
            <a:srgbClr val="3366FF"/>
          </a:solidFill>
          <a:ln w="9525" algn="ctr">
            <a:solidFill>
              <a:schemeClr val="tx1"/>
            </a:solidFill>
            <a:round/>
            <a:headEnd/>
            <a:tailEnd/>
          </a:ln>
        </p:spPr>
        <p:txBody>
          <a:bodyPr wrap="none" anchor="ctr"/>
          <a:lstStyle/>
          <a:p>
            <a:pPr algn="ctr" eaLnBrk="1" hangingPunct="1"/>
            <a:r>
              <a:rPr lang="de-AT" sz="1100" dirty="0" smtClean="0">
                <a:solidFill>
                  <a:srgbClr val="000000"/>
                </a:solidFill>
                <a:latin typeface="Calibri" pitchFamily="34" charset="0"/>
                <a:cs typeface="Arial" charset="0"/>
              </a:rPr>
              <a:t>Other </a:t>
            </a:r>
          </a:p>
          <a:p>
            <a:pPr algn="ctr" eaLnBrk="1" hangingPunct="1"/>
            <a:r>
              <a:rPr lang="de-AT" sz="1100" dirty="0" err="1" smtClean="0">
                <a:solidFill>
                  <a:srgbClr val="000000"/>
                </a:solidFill>
                <a:latin typeface="Calibri" pitchFamily="34" charset="0"/>
                <a:cs typeface="Arial" charset="0"/>
              </a:rPr>
              <a:t>Donors</a:t>
            </a:r>
            <a:endParaRPr lang="de-AT" sz="1100" dirty="0">
              <a:solidFill>
                <a:srgbClr val="000000"/>
              </a:solidFill>
              <a:latin typeface="Calibri" pitchFamily="34" charset="0"/>
              <a:cs typeface="Arial" charset="0"/>
            </a:endParaRPr>
          </a:p>
        </p:txBody>
      </p:sp>
      <p:sp>
        <p:nvSpPr>
          <p:cNvPr id="18457" name="AutoShape 40"/>
          <p:cNvSpPr>
            <a:spLocks noChangeArrowheads="1"/>
          </p:cNvSpPr>
          <p:nvPr/>
        </p:nvSpPr>
        <p:spPr bwMode="auto">
          <a:xfrm>
            <a:off x="7117650" y="5300337"/>
            <a:ext cx="719137" cy="504825"/>
          </a:xfrm>
          <a:prstGeom prst="roundRect">
            <a:avLst>
              <a:gd name="adj" fmla="val 16667"/>
            </a:avLst>
          </a:prstGeom>
          <a:solidFill>
            <a:srgbClr val="99CCFF"/>
          </a:solidFill>
          <a:ln w="9525" algn="ctr">
            <a:solidFill>
              <a:schemeClr val="tx1"/>
            </a:solidFill>
            <a:round/>
            <a:headEnd/>
            <a:tailEnd/>
          </a:ln>
        </p:spPr>
        <p:txBody>
          <a:bodyPr wrap="none" anchor="ctr"/>
          <a:lstStyle/>
          <a:p>
            <a:pPr algn="ctr" eaLnBrk="1" hangingPunct="1"/>
            <a:r>
              <a:rPr lang="de-AT" sz="1100">
                <a:solidFill>
                  <a:srgbClr val="000000"/>
                </a:solidFill>
                <a:latin typeface="Calibri" pitchFamily="34" charset="0"/>
                <a:cs typeface="Arial" charset="0"/>
              </a:rPr>
              <a:t>Parliament</a:t>
            </a:r>
          </a:p>
        </p:txBody>
      </p:sp>
      <p:sp>
        <p:nvSpPr>
          <p:cNvPr id="18458" name="AutoShape 41"/>
          <p:cNvSpPr>
            <a:spLocks noChangeArrowheads="1"/>
          </p:cNvSpPr>
          <p:nvPr/>
        </p:nvSpPr>
        <p:spPr bwMode="auto">
          <a:xfrm>
            <a:off x="7686676" y="4584814"/>
            <a:ext cx="719138" cy="504825"/>
          </a:xfrm>
          <a:prstGeom prst="roundRect">
            <a:avLst>
              <a:gd name="adj" fmla="val 16667"/>
            </a:avLst>
          </a:prstGeom>
          <a:solidFill>
            <a:srgbClr val="CCFFCC"/>
          </a:solidFill>
          <a:ln w="9525" algn="ctr">
            <a:solidFill>
              <a:schemeClr val="tx1"/>
            </a:solidFill>
            <a:round/>
            <a:headEnd/>
            <a:tailEnd/>
          </a:ln>
        </p:spPr>
        <p:txBody>
          <a:bodyPr wrap="none" anchor="ctr"/>
          <a:lstStyle/>
          <a:p>
            <a:pPr algn="ctr" eaLnBrk="1" hangingPunct="1"/>
            <a:r>
              <a:rPr lang="de-AT" sz="1100">
                <a:solidFill>
                  <a:srgbClr val="000000"/>
                </a:solidFill>
                <a:latin typeface="Calibri" pitchFamily="34" charset="0"/>
                <a:cs typeface="Arial" charset="0"/>
              </a:rPr>
              <a:t>Secretariat </a:t>
            </a:r>
          </a:p>
          <a:p>
            <a:pPr algn="ctr" eaLnBrk="1" hangingPunct="1"/>
            <a:r>
              <a:rPr lang="de-AT" sz="1100">
                <a:solidFill>
                  <a:srgbClr val="000000"/>
                </a:solidFill>
                <a:latin typeface="Calibri" pitchFamily="34" charset="0"/>
                <a:cs typeface="Arial" charset="0"/>
              </a:rPr>
              <a:t>for </a:t>
            </a:r>
          </a:p>
          <a:p>
            <a:pPr algn="ctr" eaLnBrk="1" hangingPunct="1"/>
            <a:r>
              <a:rPr lang="de-AT" sz="1100">
                <a:solidFill>
                  <a:srgbClr val="000000"/>
                </a:solidFill>
                <a:latin typeface="Calibri" pitchFamily="34" charset="0"/>
                <a:cs typeface="Arial" charset="0"/>
              </a:rPr>
              <a:t>Legislation</a:t>
            </a:r>
          </a:p>
        </p:txBody>
      </p:sp>
      <p:sp>
        <p:nvSpPr>
          <p:cNvPr id="18459" name="AutoShape 42"/>
          <p:cNvSpPr>
            <a:spLocks noChangeArrowheads="1"/>
          </p:cNvSpPr>
          <p:nvPr/>
        </p:nvSpPr>
        <p:spPr bwMode="auto">
          <a:xfrm>
            <a:off x="4742674" y="4945612"/>
            <a:ext cx="719138" cy="504825"/>
          </a:xfrm>
          <a:prstGeom prst="roundRect">
            <a:avLst>
              <a:gd name="adj" fmla="val 16667"/>
            </a:avLst>
          </a:prstGeom>
          <a:solidFill>
            <a:srgbClr val="666699"/>
          </a:solidFill>
          <a:ln w="9525" algn="ctr">
            <a:solidFill>
              <a:schemeClr val="tx1"/>
            </a:solidFill>
            <a:round/>
            <a:headEnd/>
            <a:tailEnd/>
          </a:ln>
        </p:spPr>
        <p:txBody>
          <a:bodyPr wrap="none" anchor="ctr"/>
          <a:lstStyle/>
          <a:p>
            <a:pPr algn="ctr" eaLnBrk="1" hangingPunct="1"/>
            <a:r>
              <a:rPr lang="de-AT" sz="1200">
                <a:solidFill>
                  <a:srgbClr val="FFFFFF"/>
                </a:solidFill>
                <a:latin typeface="Calibri" pitchFamily="34" charset="0"/>
                <a:cs typeface="Arial" charset="0"/>
              </a:rPr>
              <a:t>Ministry</a:t>
            </a:r>
          </a:p>
          <a:p>
            <a:pPr algn="ctr" eaLnBrk="1" hangingPunct="1"/>
            <a:r>
              <a:rPr lang="de-AT" sz="1200">
                <a:solidFill>
                  <a:srgbClr val="FFFFFF"/>
                </a:solidFill>
                <a:latin typeface="Calibri" pitchFamily="34" charset="0"/>
                <a:cs typeface="Arial" charset="0"/>
              </a:rPr>
              <a:t>of Finance</a:t>
            </a:r>
          </a:p>
        </p:txBody>
      </p:sp>
      <p:sp>
        <p:nvSpPr>
          <p:cNvPr id="18460" name="AutoShape 43"/>
          <p:cNvSpPr>
            <a:spLocks noChangeArrowheads="1"/>
          </p:cNvSpPr>
          <p:nvPr/>
        </p:nvSpPr>
        <p:spPr bwMode="auto">
          <a:xfrm>
            <a:off x="6569125" y="4608725"/>
            <a:ext cx="719138" cy="504825"/>
          </a:xfrm>
          <a:prstGeom prst="roundRect">
            <a:avLst>
              <a:gd name="adj" fmla="val 16667"/>
            </a:avLst>
          </a:prstGeom>
          <a:solidFill>
            <a:srgbClr val="00FF00"/>
          </a:solidFill>
          <a:ln w="9525" algn="ctr">
            <a:solidFill>
              <a:schemeClr val="tx1"/>
            </a:solidFill>
            <a:round/>
            <a:headEnd/>
            <a:tailEnd/>
          </a:ln>
        </p:spPr>
        <p:txBody>
          <a:bodyPr wrap="none" anchor="ctr"/>
          <a:lstStyle/>
          <a:p>
            <a:pPr algn="ctr" eaLnBrk="1" hangingPunct="1"/>
            <a:r>
              <a:rPr lang="de-AT" sz="1200" dirty="0">
                <a:solidFill>
                  <a:srgbClr val="000000"/>
                </a:solidFill>
                <a:latin typeface="Calibri" pitchFamily="34" charset="0"/>
                <a:cs typeface="Arial" charset="0"/>
              </a:rPr>
              <a:t>National</a:t>
            </a:r>
          </a:p>
          <a:p>
            <a:pPr algn="ctr" eaLnBrk="1" hangingPunct="1"/>
            <a:r>
              <a:rPr lang="de-AT" sz="1200" dirty="0">
                <a:solidFill>
                  <a:srgbClr val="000000"/>
                </a:solidFill>
                <a:latin typeface="Calibri" pitchFamily="34" charset="0"/>
                <a:cs typeface="Arial" charset="0"/>
              </a:rPr>
              <a:t>Bank</a:t>
            </a:r>
          </a:p>
        </p:txBody>
      </p:sp>
      <p:sp>
        <p:nvSpPr>
          <p:cNvPr id="18461" name="AutoShape 44"/>
          <p:cNvSpPr>
            <a:spLocks noChangeArrowheads="1"/>
          </p:cNvSpPr>
          <p:nvPr/>
        </p:nvSpPr>
        <p:spPr bwMode="auto">
          <a:xfrm>
            <a:off x="7053265" y="2865445"/>
            <a:ext cx="719137" cy="504825"/>
          </a:xfrm>
          <a:prstGeom prst="roundRect">
            <a:avLst>
              <a:gd name="adj" fmla="val 16667"/>
            </a:avLst>
          </a:prstGeom>
          <a:solidFill>
            <a:srgbClr val="FF99CC"/>
          </a:solidFill>
          <a:ln w="9525" algn="ctr">
            <a:solidFill>
              <a:schemeClr val="tx1"/>
            </a:solidFill>
            <a:round/>
            <a:headEnd/>
            <a:tailEnd/>
          </a:ln>
        </p:spPr>
        <p:txBody>
          <a:bodyPr wrap="none" anchor="ctr"/>
          <a:lstStyle/>
          <a:p>
            <a:pPr algn="ctr" eaLnBrk="1" hangingPunct="1"/>
            <a:r>
              <a:rPr lang="de-AT" sz="1100" b="0" dirty="0" err="1">
                <a:solidFill>
                  <a:srgbClr val="000000"/>
                </a:solidFill>
                <a:latin typeface="Calibri" pitchFamily="34" charset="0"/>
                <a:cs typeface="Arial" charset="0"/>
              </a:rPr>
              <a:t>Ministry</a:t>
            </a:r>
            <a:endParaRPr lang="de-AT" sz="1100" b="0" dirty="0">
              <a:solidFill>
                <a:srgbClr val="000000"/>
              </a:solidFill>
              <a:latin typeface="Calibri" pitchFamily="34" charset="0"/>
              <a:cs typeface="Arial" charset="0"/>
            </a:endParaRPr>
          </a:p>
          <a:p>
            <a:pPr algn="ctr" eaLnBrk="1" hangingPunct="1"/>
            <a:r>
              <a:rPr lang="de-AT" sz="1100" b="0" dirty="0" err="1">
                <a:solidFill>
                  <a:srgbClr val="000000"/>
                </a:solidFill>
                <a:latin typeface="Calibri" pitchFamily="34" charset="0"/>
                <a:cs typeface="Arial" charset="0"/>
              </a:rPr>
              <a:t>of</a:t>
            </a:r>
            <a:endParaRPr lang="de-AT" sz="1100" b="0" dirty="0">
              <a:solidFill>
                <a:srgbClr val="000000"/>
              </a:solidFill>
              <a:latin typeface="Calibri" pitchFamily="34" charset="0"/>
              <a:cs typeface="Arial" charset="0"/>
            </a:endParaRPr>
          </a:p>
          <a:p>
            <a:pPr algn="ctr" eaLnBrk="1" hangingPunct="1"/>
            <a:r>
              <a:rPr lang="de-AT" sz="1100" b="0" dirty="0" err="1">
                <a:solidFill>
                  <a:srgbClr val="000000"/>
                </a:solidFill>
                <a:latin typeface="Calibri" pitchFamily="34" charset="0"/>
                <a:cs typeface="Arial" charset="0"/>
              </a:rPr>
              <a:t>Agriculture</a:t>
            </a:r>
            <a:endParaRPr lang="de-AT" sz="1100" b="0" dirty="0">
              <a:solidFill>
                <a:srgbClr val="000000"/>
              </a:solidFill>
              <a:latin typeface="Calibri" pitchFamily="34" charset="0"/>
              <a:cs typeface="Arial" charset="0"/>
            </a:endParaRPr>
          </a:p>
        </p:txBody>
      </p:sp>
      <p:sp>
        <p:nvSpPr>
          <p:cNvPr id="18462" name="AutoShape 45"/>
          <p:cNvSpPr>
            <a:spLocks noChangeArrowheads="1"/>
          </p:cNvSpPr>
          <p:nvPr/>
        </p:nvSpPr>
        <p:spPr bwMode="auto">
          <a:xfrm>
            <a:off x="7541476" y="1754188"/>
            <a:ext cx="719137" cy="504825"/>
          </a:xfrm>
          <a:prstGeom prst="roundRect">
            <a:avLst>
              <a:gd name="adj" fmla="val 16667"/>
            </a:avLst>
          </a:prstGeom>
          <a:solidFill>
            <a:srgbClr val="333333"/>
          </a:solidFill>
          <a:ln w="9525" algn="ctr">
            <a:solidFill>
              <a:schemeClr val="tx1"/>
            </a:solidFill>
            <a:round/>
            <a:headEnd/>
            <a:tailEnd/>
          </a:ln>
        </p:spPr>
        <p:txBody>
          <a:bodyPr wrap="none" anchor="ctr"/>
          <a:lstStyle/>
          <a:p>
            <a:pPr algn="ctr" eaLnBrk="1" hangingPunct="1"/>
            <a:r>
              <a:rPr lang="de-AT" sz="1300" dirty="0">
                <a:solidFill>
                  <a:srgbClr val="FFFFFF"/>
                </a:solidFill>
                <a:latin typeface="Calibri" pitchFamily="34" charset="0"/>
                <a:cs typeface="Arial" charset="0"/>
              </a:rPr>
              <a:t>German</a:t>
            </a:r>
          </a:p>
          <a:p>
            <a:pPr algn="ctr" eaLnBrk="1" hangingPunct="1"/>
            <a:r>
              <a:rPr lang="de-AT" sz="1300" dirty="0" err="1">
                <a:solidFill>
                  <a:srgbClr val="FFFFFF"/>
                </a:solidFill>
                <a:latin typeface="Calibri" pitchFamily="34" charset="0"/>
                <a:cs typeface="Arial" charset="0"/>
              </a:rPr>
              <a:t>Embassy</a:t>
            </a:r>
            <a:endParaRPr lang="de-AT" sz="1300" dirty="0">
              <a:solidFill>
                <a:srgbClr val="FFFFFF"/>
              </a:solidFill>
              <a:latin typeface="Calibri" pitchFamily="34" charset="0"/>
              <a:cs typeface="Arial" charset="0"/>
            </a:endParaRPr>
          </a:p>
        </p:txBody>
      </p:sp>
      <p:sp>
        <p:nvSpPr>
          <p:cNvPr id="18463" name="AutoShape 46"/>
          <p:cNvSpPr>
            <a:spLocks noChangeArrowheads="1"/>
          </p:cNvSpPr>
          <p:nvPr/>
        </p:nvSpPr>
        <p:spPr bwMode="auto">
          <a:xfrm>
            <a:off x="3464827" y="2973404"/>
            <a:ext cx="719137" cy="504825"/>
          </a:xfrm>
          <a:prstGeom prst="roundRect">
            <a:avLst>
              <a:gd name="adj" fmla="val 16667"/>
            </a:avLst>
          </a:prstGeom>
          <a:solidFill>
            <a:srgbClr val="99CC00"/>
          </a:solidFill>
          <a:ln w="9525" algn="ctr">
            <a:solidFill>
              <a:schemeClr val="tx1"/>
            </a:solidFill>
            <a:round/>
            <a:headEnd/>
            <a:tailEnd/>
          </a:ln>
        </p:spPr>
        <p:txBody>
          <a:bodyPr wrap="none" anchor="ctr"/>
          <a:lstStyle/>
          <a:p>
            <a:pPr algn="ctr" eaLnBrk="1" hangingPunct="1"/>
            <a:r>
              <a:rPr lang="de-AT" sz="1100" b="0" dirty="0">
                <a:solidFill>
                  <a:srgbClr val="000000"/>
                </a:solidFill>
                <a:latin typeface="Calibri" pitchFamily="34" charset="0"/>
                <a:cs typeface="Arial" charset="0"/>
              </a:rPr>
              <a:t>Council </a:t>
            </a:r>
            <a:r>
              <a:rPr lang="de-AT" sz="1100" b="0" dirty="0" err="1">
                <a:solidFill>
                  <a:srgbClr val="000000"/>
                </a:solidFill>
                <a:latin typeface="Calibri" pitchFamily="34" charset="0"/>
                <a:cs typeface="Arial" charset="0"/>
              </a:rPr>
              <a:t>of</a:t>
            </a:r>
            <a:endParaRPr lang="de-AT" sz="1100" b="0" dirty="0">
              <a:solidFill>
                <a:srgbClr val="000000"/>
              </a:solidFill>
              <a:latin typeface="Calibri" pitchFamily="34" charset="0"/>
              <a:cs typeface="Arial" charset="0"/>
            </a:endParaRPr>
          </a:p>
          <a:p>
            <a:pPr algn="ctr" eaLnBrk="1" hangingPunct="1"/>
            <a:r>
              <a:rPr lang="de-AT" sz="1100" b="0" dirty="0" err="1">
                <a:solidFill>
                  <a:srgbClr val="000000"/>
                </a:solidFill>
                <a:latin typeface="Calibri" pitchFamily="34" charset="0"/>
                <a:cs typeface="Arial" charset="0"/>
              </a:rPr>
              <a:t>Coord</a:t>
            </a:r>
            <a:r>
              <a:rPr lang="de-AT" sz="1100" b="0" dirty="0">
                <a:solidFill>
                  <a:srgbClr val="000000"/>
                </a:solidFill>
                <a:latin typeface="Calibri" pitchFamily="34" charset="0"/>
                <a:cs typeface="Arial" charset="0"/>
              </a:rPr>
              <a:t>. Body</a:t>
            </a:r>
          </a:p>
        </p:txBody>
      </p:sp>
      <p:sp>
        <p:nvSpPr>
          <p:cNvPr id="18464" name="Textfeld 11"/>
          <p:cNvSpPr txBox="1">
            <a:spLocks noChangeArrowheads="1"/>
          </p:cNvSpPr>
          <p:nvPr/>
        </p:nvSpPr>
        <p:spPr bwMode="auto">
          <a:xfrm>
            <a:off x="377825" y="2895600"/>
            <a:ext cx="1992313" cy="2997744"/>
          </a:xfrm>
          <a:prstGeom prst="rect">
            <a:avLst/>
          </a:prstGeom>
          <a:noFill/>
          <a:ln w="9525">
            <a:noFill/>
            <a:miter lim="800000"/>
            <a:headEnd/>
            <a:tailEnd/>
          </a:ln>
        </p:spPr>
        <p:txBody>
          <a:bodyPr>
            <a:spAutoFit/>
          </a:bodyPr>
          <a:lstStyle/>
          <a:p>
            <a:pPr>
              <a:spcAft>
                <a:spcPct val="30000"/>
              </a:spcAft>
            </a:pPr>
            <a:r>
              <a:rPr lang="de-AT" sz="1600" i="1" dirty="0">
                <a:solidFill>
                  <a:srgbClr val="C00000"/>
                </a:solidFill>
                <a:cs typeface="Arial" charset="0"/>
              </a:rPr>
              <a:t>Legend</a:t>
            </a:r>
          </a:p>
          <a:p>
            <a:pPr eaLnBrk="1" hangingPunct="1"/>
            <a:r>
              <a:rPr lang="de-AT" sz="1200" i="1" u="sng" dirty="0">
                <a:solidFill>
                  <a:srgbClr val="000000"/>
                </a:solidFill>
                <a:cs typeface="Arial" charset="0"/>
              </a:rPr>
              <a:t>Key </a:t>
            </a:r>
            <a:r>
              <a:rPr lang="de-AT" sz="1200" i="1" u="sng" dirty="0" err="1">
                <a:solidFill>
                  <a:srgbClr val="000000"/>
                </a:solidFill>
                <a:cs typeface="Arial" charset="0"/>
              </a:rPr>
              <a:t>actors</a:t>
            </a:r>
            <a:r>
              <a:rPr lang="de-AT" sz="1200" b="0" dirty="0">
                <a:solidFill>
                  <a:srgbClr val="000000"/>
                </a:solidFill>
                <a:cs typeface="Arial" charset="0"/>
              </a:rPr>
              <a:t>: </a:t>
            </a:r>
            <a:r>
              <a:rPr lang="de-AT" sz="1200" b="0" dirty="0" err="1">
                <a:solidFill>
                  <a:srgbClr val="000000"/>
                </a:solidFill>
                <a:cs typeface="Arial" charset="0"/>
              </a:rPr>
              <a:t>able</a:t>
            </a:r>
            <a:r>
              <a:rPr lang="de-AT" sz="1200" b="0" dirty="0">
                <a:solidFill>
                  <a:srgbClr val="000000"/>
                </a:solidFill>
                <a:cs typeface="Arial" charset="0"/>
              </a:rPr>
              <a:t> </a:t>
            </a:r>
            <a:r>
              <a:rPr lang="de-AT" sz="1200" b="0" dirty="0" err="1">
                <a:solidFill>
                  <a:srgbClr val="000000"/>
                </a:solidFill>
                <a:cs typeface="Arial" charset="0"/>
              </a:rPr>
              <a:t>to</a:t>
            </a:r>
            <a:r>
              <a:rPr lang="de-AT" sz="1200" b="0" dirty="0">
                <a:solidFill>
                  <a:srgbClr val="000000"/>
                </a:solidFill>
                <a:cs typeface="Arial" charset="0"/>
              </a:rPr>
              <a:t> </a:t>
            </a:r>
            <a:r>
              <a:rPr lang="de-AT" sz="1200" b="0" dirty="0" err="1">
                <a:solidFill>
                  <a:srgbClr val="000000"/>
                </a:solidFill>
                <a:cs typeface="Arial" charset="0"/>
              </a:rPr>
              <a:t>use</a:t>
            </a:r>
            <a:r>
              <a:rPr lang="de-AT" sz="1200" b="0" dirty="0">
                <a:solidFill>
                  <a:srgbClr val="000000"/>
                </a:solidFill>
                <a:cs typeface="Arial" charset="0"/>
              </a:rPr>
              <a:t> </a:t>
            </a:r>
            <a:r>
              <a:rPr lang="de-AT" sz="1200" b="0" dirty="0" err="1">
                <a:solidFill>
                  <a:srgbClr val="000000"/>
                </a:solidFill>
                <a:cs typeface="Arial" charset="0"/>
              </a:rPr>
              <a:t>their</a:t>
            </a:r>
            <a:r>
              <a:rPr lang="de-AT" sz="1200" b="0" dirty="0">
                <a:solidFill>
                  <a:srgbClr val="000000"/>
                </a:solidFill>
                <a:cs typeface="Arial" charset="0"/>
              </a:rPr>
              <a:t> </a:t>
            </a:r>
            <a:r>
              <a:rPr lang="de-AT" sz="1200" b="0" dirty="0" err="1">
                <a:solidFill>
                  <a:srgbClr val="000000"/>
                </a:solidFill>
                <a:cs typeface="Arial" charset="0"/>
              </a:rPr>
              <a:t>skills</a:t>
            </a:r>
            <a:r>
              <a:rPr lang="de-AT" sz="1200" b="0" dirty="0">
                <a:solidFill>
                  <a:srgbClr val="000000"/>
                </a:solidFill>
                <a:cs typeface="Arial" charset="0"/>
              </a:rPr>
              <a:t>, </a:t>
            </a:r>
            <a:r>
              <a:rPr lang="de-AT" sz="1200" b="0" dirty="0" err="1">
                <a:solidFill>
                  <a:srgbClr val="000000"/>
                </a:solidFill>
                <a:cs typeface="Arial" charset="0"/>
              </a:rPr>
              <a:t>knowledge</a:t>
            </a:r>
            <a:r>
              <a:rPr lang="de-AT" sz="1200" b="0" dirty="0">
                <a:solidFill>
                  <a:srgbClr val="000000"/>
                </a:solidFill>
                <a:cs typeface="Arial" charset="0"/>
              </a:rPr>
              <a:t> </a:t>
            </a:r>
            <a:r>
              <a:rPr lang="de-AT" sz="1200" b="0" dirty="0" err="1">
                <a:solidFill>
                  <a:srgbClr val="000000"/>
                </a:solidFill>
                <a:cs typeface="Arial" charset="0"/>
              </a:rPr>
              <a:t>or</a:t>
            </a:r>
            <a:r>
              <a:rPr lang="de-AT" sz="1200" b="0" dirty="0">
                <a:solidFill>
                  <a:srgbClr val="000000"/>
                </a:solidFill>
                <a:cs typeface="Arial" charset="0"/>
              </a:rPr>
              <a:t> </a:t>
            </a:r>
            <a:r>
              <a:rPr lang="de-AT" sz="1200" b="0" dirty="0" err="1">
                <a:solidFill>
                  <a:srgbClr val="000000"/>
                </a:solidFill>
                <a:cs typeface="Arial" charset="0"/>
              </a:rPr>
              <a:t>position</a:t>
            </a:r>
            <a:r>
              <a:rPr lang="de-AT" sz="1200" b="0" dirty="0">
                <a:solidFill>
                  <a:srgbClr val="000000"/>
                </a:solidFill>
                <a:cs typeface="Arial" charset="0"/>
              </a:rPr>
              <a:t> </a:t>
            </a:r>
            <a:r>
              <a:rPr lang="de-AT" sz="1200" b="0" dirty="0" err="1">
                <a:solidFill>
                  <a:srgbClr val="000000"/>
                </a:solidFill>
                <a:cs typeface="Arial" charset="0"/>
              </a:rPr>
              <a:t>to</a:t>
            </a:r>
            <a:r>
              <a:rPr lang="de-AT" sz="1200" b="0" dirty="0">
                <a:solidFill>
                  <a:srgbClr val="000000"/>
                </a:solidFill>
                <a:cs typeface="Arial" charset="0"/>
              </a:rPr>
              <a:t> </a:t>
            </a:r>
            <a:r>
              <a:rPr lang="de-AT" sz="1200" b="0" dirty="0" err="1">
                <a:solidFill>
                  <a:srgbClr val="000000"/>
                </a:solidFill>
                <a:cs typeface="Arial" charset="0"/>
              </a:rPr>
              <a:t>significantly</a:t>
            </a:r>
            <a:r>
              <a:rPr lang="de-AT" sz="1200" b="0" dirty="0">
                <a:solidFill>
                  <a:srgbClr val="000000"/>
                </a:solidFill>
                <a:cs typeface="Arial" charset="0"/>
              </a:rPr>
              <a:t> </a:t>
            </a:r>
            <a:r>
              <a:rPr lang="de-AT" sz="1200" b="0" dirty="0" err="1">
                <a:solidFill>
                  <a:srgbClr val="000000"/>
                </a:solidFill>
                <a:cs typeface="Arial" charset="0"/>
              </a:rPr>
              <a:t>influence</a:t>
            </a:r>
            <a:r>
              <a:rPr lang="de-AT" sz="1200" b="0" dirty="0">
                <a:solidFill>
                  <a:srgbClr val="000000"/>
                </a:solidFill>
                <a:cs typeface="Arial" charset="0"/>
              </a:rPr>
              <a:t> </a:t>
            </a:r>
            <a:r>
              <a:rPr lang="de-AT" sz="1200" b="0" dirty="0" err="1">
                <a:solidFill>
                  <a:srgbClr val="000000"/>
                </a:solidFill>
                <a:cs typeface="Arial" charset="0"/>
              </a:rPr>
              <a:t>the</a:t>
            </a:r>
            <a:r>
              <a:rPr lang="de-AT" sz="1200" b="0" dirty="0">
                <a:solidFill>
                  <a:srgbClr val="000000"/>
                </a:solidFill>
                <a:cs typeface="Arial" charset="0"/>
              </a:rPr>
              <a:t> </a:t>
            </a:r>
            <a:r>
              <a:rPr lang="de-AT" sz="1200" b="0" dirty="0" err="1">
                <a:solidFill>
                  <a:srgbClr val="000000"/>
                </a:solidFill>
                <a:cs typeface="Arial" charset="0"/>
              </a:rPr>
              <a:t>project</a:t>
            </a:r>
            <a:r>
              <a:rPr lang="de-AT" sz="1200" b="0" dirty="0">
                <a:solidFill>
                  <a:srgbClr val="000000"/>
                </a:solidFill>
                <a:cs typeface="Arial" charset="0"/>
              </a:rPr>
              <a:t>.</a:t>
            </a:r>
          </a:p>
          <a:p>
            <a:pPr eaLnBrk="1" hangingPunct="1"/>
            <a:r>
              <a:rPr lang="de-AT" sz="1200" i="1" u="sng" dirty="0">
                <a:solidFill>
                  <a:srgbClr val="000000"/>
                </a:solidFill>
                <a:cs typeface="Arial" charset="0"/>
              </a:rPr>
              <a:t>Primary </a:t>
            </a:r>
            <a:r>
              <a:rPr lang="de-AT" sz="1200" i="1" u="sng" dirty="0" err="1">
                <a:solidFill>
                  <a:srgbClr val="000000"/>
                </a:solidFill>
                <a:cs typeface="Arial" charset="0"/>
              </a:rPr>
              <a:t>actors</a:t>
            </a:r>
            <a:r>
              <a:rPr lang="de-AT" sz="1200" b="0" dirty="0">
                <a:solidFill>
                  <a:srgbClr val="000000"/>
                </a:solidFill>
                <a:cs typeface="Arial" charset="0"/>
              </a:rPr>
              <a:t>: </a:t>
            </a:r>
            <a:r>
              <a:rPr lang="de-AT" sz="1200" b="0" dirty="0" err="1">
                <a:solidFill>
                  <a:srgbClr val="000000"/>
                </a:solidFill>
                <a:cs typeface="Arial" charset="0"/>
              </a:rPr>
              <a:t>directly</a:t>
            </a:r>
            <a:r>
              <a:rPr lang="de-AT" sz="1200" b="0" dirty="0">
                <a:solidFill>
                  <a:srgbClr val="000000"/>
                </a:solidFill>
                <a:cs typeface="Arial" charset="0"/>
              </a:rPr>
              <a:t> </a:t>
            </a:r>
            <a:r>
              <a:rPr lang="de-AT" sz="1200" b="0" dirty="0" err="1">
                <a:solidFill>
                  <a:srgbClr val="000000"/>
                </a:solidFill>
                <a:cs typeface="Arial" charset="0"/>
              </a:rPr>
              <a:t>affected</a:t>
            </a:r>
            <a:r>
              <a:rPr lang="de-AT" sz="1200" b="0" dirty="0">
                <a:solidFill>
                  <a:srgbClr val="000000"/>
                </a:solidFill>
                <a:cs typeface="Arial" charset="0"/>
              </a:rPr>
              <a:t> </a:t>
            </a:r>
            <a:r>
              <a:rPr lang="de-AT" sz="1200" b="0" dirty="0" err="1">
                <a:solidFill>
                  <a:srgbClr val="000000"/>
                </a:solidFill>
                <a:cs typeface="Arial" charset="0"/>
              </a:rPr>
              <a:t>by</a:t>
            </a:r>
            <a:r>
              <a:rPr lang="de-AT" sz="1200" b="0" dirty="0">
                <a:solidFill>
                  <a:srgbClr val="000000"/>
                </a:solidFill>
                <a:cs typeface="Arial" charset="0"/>
              </a:rPr>
              <a:t> </a:t>
            </a:r>
            <a:r>
              <a:rPr lang="de-AT" sz="1200" b="0" dirty="0" err="1">
                <a:solidFill>
                  <a:srgbClr val="000000"/>
                </a:solidFill>
                <a:cs typeface="Arial" charset="0"/>
              </a:rPr>
              <a:t>the</a:t>
            </a:r>
            <a:r>
              <a:rPr lang="de-AT" sz="1200" b="0" dirty="0">
                <a:solidFill>
                  <a:srgbClr val="000000"/>
                </a:solidFill>
                <a:cs typeface="Arial" charset="0"/>
              </a:rPr>
              <a:t> </a:t>
            </a:r>
            <a:r>
              <a:rPr lang="de-AT" sz="1200" b="0" dirty="0" err="1">
                <a:solidFill>
                  <a:srgbClr val="000000"/>
                </a:solidFill>
                <a:cs typeface="Arial" charset="0"/>
              </a:rPr>
              <a:t>project</a:t>
            </a:r>
            <a:r>
              <a:rPr lang="de-AT" sz="1200" b="0" dirty="0">
                <a:solidFill>
                  <a:srgbClr val="000000"/>
                </a:solidFill>
                <a:cs typeface="Arial" charset="0"/>
              </a:rPr>
              <a:t>, </a:t>
            </a:r>
            <a:r>
              <a:rPr lang="de-AT" sz="1200" b="0" dirty="0" err="1">
                <a:solidFill>
                  <a:srgbClr val="000000"/>
                </a:solidFill>
                <a:cs typeface="Arial" charset="0"/>
              </a:rPr>
              <a:t>either</a:t>
            </a:r>
            <a:r>
              <a:rPr lang="de-AT" sz="1200" b="0" dirty="0">
                <a:solidFill>
                  <a:srgbClr val="000000"/>
                </a:solidFill>
                <a:cs typeface="Arial" charset="0"/>
              </a:rPr>
              <a:t> </a:t>
            </a:r>
            <a:r>
              <a:rPr lang="de-AT" sz="1200" b="0" dirty="0" err="1">
                <a:solidFill>
                  <a:srgbClr val="000000"/>
                </a:solidFill>
                <a:cs typeface="Arial" charset="0"/>
              </a:rPr>
              <a:t>as</a:t>
            </a:r>
            <a:r>
              <a:rPr lang="de-AT" sz="1200" b="0" dirty="0">
                <a:solidFill>
                  <a:srgbClr val="000000"/>
                </a:solidFill>
                <a:cs typeface="Arial" charset="0"/>
              </a:rPr>
              <a:t> </a:t>
            </a:r>
            <a:r>
              <a:rPr lang="de-AT" sz="1200" b="0" dirty="0" err="1">
                <a:solidFill>
                  <a:srgbClr val="000000"/>
                </a:solidFill>
                <a:cs typeface="Arial" charset="0"/>
              </a:rPr>
              <a:t>beneficiaries</a:t>
            </a:r>
            <a:r>
              <a:rPr lang="de-AT" sz="1200" b="0" dirty="0">
                <a:solidFill>
                  <a:srgbClr val="000000"/>
                </a:solidFill>
                <a:cs typeface="Arial" charset="0"/>
              </a:rPr>
              <a:t>, </a:t>
            </a:r>
            <a:r>
              <a:rPr lang="de-AT" sz="1200" b="0" dirty="0" err="1">
                <a:solidFill>
                  <a:srgbClr val="000000"/>
                </a:solidFill>
                <a:cs typeface="Arial" charset="0"/>
              </a:rPr>
              <a:t>or</a:t>
            </a:r>
            <a:endParaRPr lang="de-AT" sz="1200" b="0" dirty="0">
              <a:solidFill>
                <a:srgbClr val="000000"/>
              </a:solidFill>
              <a:cs typeface="Arial" charset="0"/>
            </a:endParaRPr>
          </a:p>
          <a:p>
            <a:pPr eaLnBrk="1" hangingPunct="1"/>
            <a:r>
              <a:rPr lang="de-AT" sz="1200" b="0" dirty="0" err="1">
                <a:solidFill>
                  <a:srgbClr val="000000"/>
                </a:solidFill>
                <a:cs typeface="Arial" charset="0"/>
              </a:rPr>
              <a:t>because</a:t>
            </a:r>
            <a:r>
              <a:rPr lang="de-AT" sz="1200" b="0" dirty="0">
                <a:solidFill>
                  <a:srgbClr val="000000"/>
                </a:solidFill>
                <a:cs typeface="Arial" charset="0"/>
              </a:rPr>
              <a:t> </a:t>
            </a:r>
            <a:r>
              <a:rPr lang="de-AT" sz="1200" b="0" dirty="0" err="1">
                <a:solidFill>
                  <a:srgbClr val="000000"/>
                </a:solidFill>
                <a:cs typeface="Arial" charset="0"/>
              </a:rPr>
              <a:t>they</a:t>
            </a:r>
            <a:r>
              <a:rPr lang="de-AT" sz="1200" b="0" dirty="0">
                <a:solidFill>
                  <a:srgbClr val="000000"/>
                </a:solidFill>
                <a:cs typeface="Arial" charset="0"/>
              </a:rPr>
              <a:t> stand </a:t>
            </a:r>
            <a:r>
              <a:rPr lang="de-AT" sz="1200" b="0" dirty="0" err="1">
                <a:solidFill>
                  <a:srgbClr val="000000"/>
                </a:solidFill>
                <a:cs typeface="Arial" charset="0"/>
              </a:rPr>
              <a:t>to</a:t>
            </a:r>
            <a:r>
              <a:rPr lang="de-AT" sz="1200" b="0" dirty="0">
                <a:solidFill>
                  <a:srgbClr val="000000"/>
                </a:solidFill>
                <a:cs typeface="Arial" charset="0"/>
              </a:rPr>
              <a:t> </a:t>
            </a:r>
            <a:r>
              <a:rPr lang="de-AT" sz="1200" b="0" dirty="0" err="1">
                <a:solidFill>
                  <a:srgbClr val="000000"/>
                </a:solidFill>
                <a:cs typeface="Arial" charset="0"/>
              </a:rPr>
              <a:t>gain</a:t>
            </a:r>
            <a:r>
              <a:rPr lang="de-AT" sz="1200" b="0" dirty="0">
                <a:solidFill>
                  <a:srgbClr val="000000"/>
                </a:solidFill>
                <a:cs typeface="Arial" charset="0"/>
              </a:rPr>
              <a:t> – </a:t>
            </a:r>
            <a:r>
              <a:rPr lang="de-AT" sz="1200" b="0" dirty="0" err="1">
                <a:solidFill>
                  <a:srgbClr val="000000"/>
                </a:solidFill>
                <a:cs typeface="Arial" charset="0"/>
              </a:rPr>
              <a:t>or</a:t>
            </a:r>
            <a:r>
              <a:rPr lang="de-AT" sz="1200" b="0" dirty="0">
                <a:solidFill>
                  <a:srgbClr val="000000"/>
                </a:solidFill>
                <a:cs typeface="Arial" charset="0"/>
              </a:rPr>
              <a:t> lose – power </a:t>
            </a:r>
            <a:r>
              <a:rPr lang="de-AT" sz="1200" b="0" dirty="0" err="1">
                <a:solidFill>
                  <a:srgbClr val="000000"/>
                </a:solidFill>
                <a:cs typeface="Arial" charset="0"/>
              </a:rPr>
              <a:t>and</a:t>
            </a:r>
            <a:r>
              <a:rPr lang="de-AT" sz="1200" b="0" dirty="0">
                <a:solidFill>
                  <a:srgbClr val="000000"/>
                </a:solidFill>
                <a:cs typeface="Arial" charset="0"/>
              </a:rPr>
              <a:t> </a:t>
            </a:r>
            <a:r>
              <a:rPr lang="de-AT" sz="1200" b="0" dirty="0" err="1">
                <a:solidFill>
                  <a:srgbClr val="000000"/>
                </a:solidFill>
                <a:cs typeface="Arial" charset="0"/>
              </a:rPr>
              <a:t>privilege</a:t>
            </a:r>
            <a:r>
              <a:rPr lang="de-AT" sz="1200" b="0" dirty="0">
                <a:solidFill>
                  <a:srgbClr val="000000"/>
                </a:solidFill>
                <a:cs typeface="Arial" charset="0"/>
              </a:rPr>
              <a:t> </a:t>
            </a:r>
            <a:r>
              <a:rPr lang="de-AT" sz="1200" b="0" dirty="0" err="1">
                <a:solidFill>
                  <a:srgbClr val="000000"/>
                </a:solidFill>
                <a:cs typeface="Arial" charset="0"/>
              </a:rPr>
              <a:t>as</a:t>
            </a:r>
            <a:r>
              <a:rPr lang="de-AT" sz="1200" b="0" dirty="0">
                <a:solidFill>
                  <a:srgbClr val="000000"/>
                </a:solidFill>
                <a:cs typeface="Arial" charset="0"/>
              </a:rPr>
              <a:t> a </a:t>
            </a:r>
            <a:r>
              <a:rPr lang="de-AT" sz="1200" b="0" dirty="0" err="1">
                <a:solidFill>
                  <a:srgbClr val="000000"/>
                </a:solidFill>
                <a:cs typeface="Arial" charset="0"/>
              </a:rPr>
              <a:t>result</a:t>
            </a:r>
            <a:r>
              <a:rPr lang="de-AT" sz="1200" b="0" dirty="0">
                <a:solidFill>
                  <a:srgbClr val="000000"/>
                </a:solidFill>
                <a:cs typeface="Arial" charset="0"/>
              </a:rPr>
              <a:t> </a:t>
            </a:r>
            <a:r>
              <a:rPr lang="de-AT" sz="1200" b="0" dirty="0" err="1">
                <a:solidFill>
                  <a:srgbClr val="000000"/>
                </a:solidFill>
                <a:cs typeface="Arial" charset="0"/>
              </a:rPr>
              <a:t>of</a:t>
            </a:r>
            <a:r>
              <a:rPr lang="de-AT" sz="1200" b="0" dirty="0">
                <a:solidFill>
                  <a:srgbClr val="000000"/>
                </a:solidFill>
                <a:cs typeface="Arial" charset="0"/>
              </a:rPr>
              <a:t> </a:t>
            </a:r>
            <a:r>
              <a:rPr lang="de-AT" sz="1200" b="0" dirty="0" err="1">
                <a:solidFill>
                  <a:srgbClr val="000000"/>
                </a:solidFill>
                <a:cs typeface="Arial" charset="0"/>
              </a:rPr>
              <a:t>the</a:t>
            </a:r>
            <a:r>
              <a:rPr lang="de-AT" sz="1200" b="0" dirty="0">
                <a:solidFill>
                  <a:srgbClr val="000000"/>
                </a:solidFill>
                <a:cs typeface="Arial" charset="0"/>
              </a:rPr>
              <a:t> </a:t>
            </a:r>
            <a:r>
              <a:rPr lang="de-AT" sz="1200" b="0" dirty="0" err="1">
                <a:solidFill>
                  <a:srgbClr val="000000"/>
                </a:solidFill>
                <a:cs typeface="Arial" charset="0"/>
              </a:rPr>
              <a:t>project</a:t>
            </a:r>
            <a:r>
              <a:rPr lang="de-AT" sz="1200" b="0" dirty="0">
                <a:solidFill>
                  <a:srgbClr val="000000"/>
                </a:solidFill>
                <a:cs typeface="Arial" charset="0"/>
              </a:rPr>
              <a:t>.</a:t>
            </a:r>
          </a:p>
          <a:p>
            <a:pPr eaLnBrk="1" hangingPunct="1"/>
            <a:r>
              <a:rPr lang="de-AT" sz="1200" i="1" u="sng" dirty="0" err="1">
                <a:solidFill>
                  <a:srgbClr val="000000"/>
                </a:solidFill>
                <a:cs typeface="Arial" charset="0"/>
              </a:rPr>
              <a:t>Secondary</a:t>
            </a:r>
            <a:r>
              <a:rPr lang="de-AT" sz="1200" i="1" u="sng" dirty="0">
                <a:solidFill>
                  <a:srgbClr val="000000"/>
                </a:solidFill>
                <a:cs typeface="Arial" charset="0"/>
              </a:rPr>
              <a:t> </a:t>
            </a:r>
            <a:r>
              <a:rPr lang="de-AT" sz="1200" i="1" u="sng" dirty="0" err="1">
                <a:solidFill>
                  <a:srgbClr val="000000"/>
                </a:solidFill>
                <a:cs typeface="Arial" charset="0"/>
              </a:rPr>
              <a:t>actors</a:t>
            </a:r>
            <a:r>
              <a:rPr lang="de-AT" sz="1200" b="0" dirty="0">
                <a:solidFill>
                  <a:srgbClr val="000000"/>
                </a:solidFill>
                <a:cs typeface="Arial" charset="0"/>
              </a:rPr>
              <a:t>: </a:t>
            </a:r>
            <a:r>
              <a:rPr lang="de-AT" sz="1200" b="0" dirty="0" err="1">
                <a:solidFill>
                  <a:srgbClr val="000000"/>
                </a:solidFill>
                <a:cs typeface="Arial" charset="0"/>
              </a:rPr>
              <a:t>involved</a:t>
            </a:r>
            <a:r>
              <a:rPr lang="de-AT" sz="1200" b="0" dirty="0">
                <a:solidFill>
                  <a:srgbClr val="000000"/>
                </a:solidFill>
                <a:cs typeface="Arial" charset="0"/>
              </a:rPr>
              <a:t> in </a:t>
            </a:r>
            <a:r>
              <a:rPr lang="de-AT" sz="1200" b="0" dirty="0" err="1">
                <a:solidFill>
                  <a:srgbClr val="000000"/>
                </a:solidFill>
                <a:cs typeface="Arial" charset="0"/>
              </a:rPr>
              <a:t>the</a:t>
            </a:r>
            <a:r>
              <a:rPr lang="de-AT" sz="1200" b="0" dirty="0">
                <a:solidFill>
                  <a:srgbClr val="000000"/>
                </a:solidFill>
                <a:cs typeface="Arial" charset="0"/>
              </a:rPr>
              <a:t> </a:t>
            </a:r>
            <a:r>
              <a:rPr lang="de-AT" sz="1200" b="0" dirty="0" err="1">
                <a:solidFill>
                  <a:srgbClr val="000000"/>
                </a:solidFill>
                <a:cs typeface="Arial" charset="0"/>
              </a:rPr>
              <a:t>project</a:t>
            </a:r>
            <a:r>
              <a:rPr lang="de-AT" sz="1200" b="0" dirty="0">
                <a:solidFill>
                  <a:srgbClr val="000000"/>
                </a:solidFill>
                <a:cs typeface="Arial" charset="0"/>
              </a:rPr>
              <a:t> </a:t>
            </a:r>
            <a:r>
              <a:rPr lang="de-AT" sz="1200" b="0" dirty="0" err="1">
                <a:solidFill>
                  <a:srgbClr val="000000"/>
                </a:solidFill>
                <a:cs typeface="Arial" charset="0"/>
              </a:rPr>
              <a:t>only</a:t>
            </a:r>
            <a:r>
              <a:rPr lang="de-AT" sz="1200" b="0" dirty="0">
                <a:solidFill>
                  <a:srgbClr val="000000"/>
                </a:solidFill>
                <a:cs typeface="Arial" charset="0"/>
              </a:rPr>
              <a:t> </a:t>
            </a:r>
            <a:r>
              <a:rPr lang="de-AT" sz="1200" b="0" dirty="0" err="1">
                <a:solidFill>
                  <a:srgbClr val="000000"/>
                </a:solidFill>
                <a:cs typeface="Arial" charset="0"/>
              </a:rPr>
              <a:t>indirect</a:t>
            </a:r>
            <a:r>
              <a:rPr lang="de-AT" sz="1200" b="0" dirty="0">
                <a:solidFill>
                  <a:srgbClr val="000000"/>
                </a:solidFill>
                <a:cs typeface="Arial" charset="0"/>
              </a:rPr>
              <a:t> </a:t>
            </a:r>
            <a:r>
              <a:rPr lang="de-AT" sz="1200" b="0" dirty="0" err="1">
                <a:solidFill>
                  <a:srgbClr val="000000"/>
                </a:solidFill>
                <a:cs typeface="Arial" charset="0"/>
              </a:rPr>
              <a:t>or</a:t>
            </a:r>
            <a:r>
              <a:rPr lang="de-AT" sz="1200" b="0" dirty="0">
                <a:solidFill>
                  <a:srgbClr val="000000"/>
                </a:solidFill>
                <a:cs typeface="Arial" charset="0"/>
              </a:rPr>
              <a:t> </a:t>
            </a:r>
            <a:r>
              <a:rPr lang="de-AT" sz="1200" b="0" dirty="0" err="1">
                <a:solidFill>
                  <a:srgbClr val="000000"/>
                </a:solidFill>
                <a:cs typeface="Arial" charset="0"/>
              </a:rPr>
              <a:t>temporary</a:t>
            </a:r>
            <a:r>
              <a:rPr lang="de-AT" sz="1200" b="0" dirty="0">
                <a:solidFill>
                  <a:srgbClr val="000000"/>
                </a:solidFill>
                <a:cs typeface="Arial" charset="0"/>
              </a:rPr>
              <a:t>.</a:t>
            </a:r>
            <a:endParaRPr lang="de-DE" sz="1200" b="0" dirty="0">
              <a:solidFill>
                <a:srgbClr val="000000"/>
              </a:solidFill>
              <a:cs typeface="Arial" charset="0"/>
            </a:endParaRPr>
          </a:p>
        </p:txBody>
      </p:sp>
      <p:sp>
        <p:nvSpPr>
          <p:cNvPr id="34" name="Footer Placeholder 5"/>
          <p:cNvSpPr>
            <a:spLocks noGrp="1"/>
          </p:cNvSpPr>
          <p:nvPr>
            <p:ph type="ftr" sz="quarter" idx="10"/>
          </p:nvPr>
        </p:nvSpPr>
        <p:spPr>
          <a:xfrm>
            <a:off x="2862776" y="6581114"/>
            <a:ext cx="4002048" cy="246221"/>
          </a:xfrm>
        </p:spPr>
        <p:txBody>
          <a:bodyPr/>
          <a:lstStyle/>
          <a:p>
            <a:r>
              <a:rPr lang="en-US" b="0" dirty="0" smtClean="0">
                <a:latin typeface="Arial"/>
              </a:rPr>
              <a:t>Support to the EU  Accession Negotiations in Serbia</a:t>
            </a:r>
            <a:endParaRPr lang="de-DE" b="0" dirty="0">
              <a:latin typeface="Aria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7020" y="5745111"/>
            <a:ext cx="785813"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7657" y="660361"/>
            <a:ext cx="798513" cy="63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AutoShape 36"/>
          <p:cNvSpPr>
            <a:spLocks noChangeArrowheads="1"/>
          </p:cNvSpPr>
          <p:nvPr/>
        </p:nvSpPr>
        <p:spPr bwMode="auto">
          <a:xfrm>
            <a:off x="2521029" y="3097227"/>
            <a:ext cx="719137" cy="504825"/>
          </a:xfrm>
          <a:prstGeom prst="roundRect">
            <a:avLst>
              <a:gd name="adj" fmla="val 16667"/>
            </a:avLst>
          </a:prstGeom>
          <a:solidFill>
            <a:srgbClr val="FF9900"/>
          </a:solidFill>
          <a:ln w="9525" algn="ctr">
            <a:solidFill>
              <a:schemeClr val="tx1"/>
            </a:solidFill>
            <a:round/>
            <a:headEnd/>
            <a:tailEnd/>
          </a:ln>
        </p:spPr>
        <p:txBody>
          <a:bodyPr wrap="none" anchor="ctr"/>
          <a:lstStyle/>
          <a:p>
            <a:pPr algn="ctr" eaLnBrk="1" hangingPunct="1"/>
            <a:r>
              <a:rPr lang="de-AT" sz="1100" dirty="0" err="1">
                <a:solidFill>
                  <a:srgbClr val="000000"/>
                </a:solidFill>
                <a:latin typeface="Calibri" pitchFamily="34" charset="0"/>
                <a:cs typeface="Arial" charset="0"/>
              </a:rPr>
              <a:t>Ministry</a:t>
            </a:r>
            <a:r>
              <a:rPr lang="de-AT" sz="1100" dirty="0">
                <a:solidFill>
                  <a:srgbClr val="000000"/>
                </a:solidFill>
                <a:latin typeface="Calibri" pitchFamily="34" charset="0"/>
                <a:cs typeface="Arial" charset="0"/>
              </a:rPr>
              <a:t> </a:t>
            </a:r>
            <a:r>
              <a:rPr lang="de-AT" sz="1100" dirty="0" err="1">
                <a:solidFill>
                  <a:srgbClr val="000000"/>
                </a:solidFill>
                <a:latin typeface="Calibri" pitchFamily="34" charset="0"/>
                <a:cs typeface="Arial" charset="0"/>
              </a:rPr>
              <a:t>of</a:t>
            </a:r>
            <a:endParaRPr lang="de-AT" sz="1100" dirty="0">
              <a:solidFill>
                <a:srgbClr val="000000"/>
              </a:solidFill>
              <a:latin typeface="Calibri" pitchFamily="34" charset="0"/>
              <a:cs typeface="Arial" charset="0"/>
            </a:endParaRPr>
          </a:p>
          <a:p>
            <a:pPr algn="ctr" eaLnBrk="1" hangingPunct="1"/>
            <a:r>
              <a:rPr lang="de-AT" sz="1100" dirty="0">
                <a:solidFill>
                  <a:srgbClr val="000000"/>
                </a:solidFill>
                <a:latin typeface="Calibri" pitchFamily="34" charset="0"/>
                <a:cs typeface="Arial" charset="0"/>
              </a:rPr>
              <a:t>Education</a:t>
            </a:r>
          </a:p>
        </p:txBody>
      </p:sp>
    </p:spTree>
    <p:extLst>
      <p:ext uri="{BB962C8B-B14F-4D97-AF65-F5344CB8AC3E}">
        <p14:creationId xmlns:p14="http://schemas.microsoft.com/office/powerpoint/2010/main" val="268998624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txBox="1">
            <a:spLocks noGrp="1"/>
          </p:cNvSpPr>
          <p:nvPr/>
        </p:nvSpPr>
        <p:spPr bwMode="auto">
          <a:xfrm>
            <a:off x="2862263" y="6581889"/>
            <a:ext cx="3419475" cy="246063"/>
          </a:xfrm>
          <a:prstGeom prst="rect">
            <a:avLst/>
          </a:prstGeom>
          <a:noFill/>
          <a:ln>
            <a:miter lim="800000"/>
            <a:headEnd/>
            <a:tailEnd/>
          </a:ln>
        </p:spPr>
        <p:txBody>
          <a:bodyPr>
            <a:spAutoFit/>
          </a:bodyPr>
          <a:lstStyle/>
          <a:p>
            <a:pPr algn="ctr">
              <a:defRPr/>
            </a:pPr>
            <a:r>
              <a:rPr lang="en-US" sz="1000" spc="70">
                <a:solidFill>
                  <a:srgbClr val="6E6452"/>
                </a:solidFill>
                <a:latin typeface="Arial Narrow" pitchFamily="34" charset="0"/>
                <a:cs typeface="Arial" charset="0"/>
              </a:rPr>
              <a:t>Support to the EU Accession Negotiations in Serbia</a:t>
            </a:r>
            <a:endParaRPr lang="de-DE" sz="1000" spc="70" dirty="0">
              <a:solidFill>
                <a:srgbClr val="6E6452"/>
              </a:solidFill>
              <a:latin typeface="Arial Narrow" pitchFamily="34" charset="0"/>
              <a:cs typeface="Arial" charset="0"/>
            </a:endParaRPr>
          </a:p>
        </p:txBody>
      </p:sp>
      <p:sp>
        <p:nvSpPr>
          <p:cNvPr id="22530" name="Datumsplatzhalter 3"/>
          <p:cNvSpPr txBox="1">
            <a:spLocks noGrp="1"/>
          </p:cNvSpPr>
          <p:nvPr/>
        </p:nvSpPr>
        <p:spPr bwMode="auto">
          <a:xfrm>
            <a:off x="679450" y="6581889"/>
            <a:ext cx="1295400" cy="246063"/>
          </a:xfrm>
          <a:prstGeom prst="rect">
            <a:avLst/>
          </a:prstGeom>
          <a:noFill/>
          <a:ln w="9525">
            <a:noFill/>
            <a:miter lim="800000"/>
            <a:headEnd/>
            <a:tailEnd/>
          </a:ln>
        </p:spPr>
        <p:txBody>
          <a:bodyPr>
            <a:spAutoFit/>
          </a:bodyPr>
          <a:lstStyle/>
          <a:p>
            <a:endParaRPr lang="de-AT" sz="1000" b="0">
              <a:solidFill>
                <a:srgbClr val="6E6452"/>
              </a:solidFill>
              <a:latin typeface="Arial Narrow" pitchFamily="34" charset="0"/>
              <a:cs typeface="Arial" charset="0"/>
            </a:endParaRPr>
          </a:p>
        </p:txBody>
      </p:sp>
      <p:pic>
        <p:nvPicPr>
          <p:cNvPr id="22531" name="Picture 10"/>
          <p:cNvPicPr>
            <a:picLocks noChangeAspect="1"/>
          </p:cNvPicPr>
          <p:nvPr/>
        </p:nvPicPr>
        <p:blipFill>
          <a:blip r:embed="rId2"/>
          <a:srcRect/>
          <a:stretch>
            <a:fillRect/>
          </a:stretch>
        </p:blipFill>
        <p:spPr bwMode="auto">
          <a:xfrm>
            <a:off x="114301" y="0"/>
            <a:ext cx="2262188" cy="1646238"/>
          </a:xfrm>
          <a:prstGeom prst="rect">
            <a:avLst/>
          </a:prstGeom>
          <a:noFill/>
          <a:ln w="9525">
            <a:noFill/>
            <a:miter lim="800000"/>
            <a:headEnd/>
            <a:tailEnd/>
          </a:ln>
        </p:spPr>
      </p:pic>
      <p:sp>
        <p:nvSpPr>
          <p:cNvPr id="22532" name="Textfeld 30"/>
          <p:cNvSpPr txBox="1">
            <a:spLocks noChangeArrowheads="1"/>
          </p:cNvSpPr>
          <p:nvPr/>
        </p:nvSpPr>
        <p:spPr bwMode="auto">
          <a:xfrm>
            <a:off x="395288" y="1501775"/>
            <a:ext cx="7993062" cy="457200"/>
          </a:xfrm>
          <a:prstGeom prst="rect">
            <a:avLst/>
          </a:prstGeom>
          <a:noFill/>
          <a:ln w="9525">
            <a:noFill/>
            <a:miter lim="800000"/>
            <a:headEnd/>
            <a:tailEnd/>
          </a:ln>
        </p:spPr>
        <p:txBody>
          <a:bodyPr>
            <a:spAutoFit/>
          </a:bodyPr>
          <a:lstStyle/>
          <a:p>
            <a:r>
              <a:rPr lang="en-US" sz="2400" dirty="0" smtClean="0">
                <a:solidFill>
                  <a:srgbClr val="C00000"/>
                </a:solidFill>
                <a:effectLst>
                  <a:outerShdw blurRad="38100" dist="38100" dir="2700000" algn="tl">
                    <a:srgbClr val="000000">
                      <a:alpha val="43137"/>
                    </a:srgbClr>
                  </a:outerShdw>
                </a:effectLst>
                <a:cs typeface="Arial" charset="0"/>
              </a:rPr>
              <a:t>3. STEERING STRUCTURE</a:t>
            </a:r>
            <a:endParaRPr lang="en-US" sz="1400" dirty="0">
              <a:solidFill>
                <a:srgbClr val="C00000"/>
              </a:solidFill>
              <a:effectLst>
                <a:outerShdw blurRad="38100" dist="38100" dir="2700000" algn="tl">
                  <a:srgbClr val="000000">
                    <a:alpha val="43137"/>
                  </a:srgbClr>
                </a:outerShdw>
              </a:effectLst>
              <a:cs typeface="Arial" charset="0"/>
            </a:endParaRPr>
          </a:p>
        </p:txBody>
      </p:sp>
      <p:sp>
        <p:nvSpPr>
          <p:cNvPr id="22533" name="Textfeld 11"/>
          <p:cNvSpPr txBox="1">
            <a:spLocks noChangeArrowheads="1"/>
          </p:cNvSpPr>
          <p:nvPr/>
        </p:nvSpPr>
        <p:spPr bwMode="auto">
          <a:xfrm>
            <a:off x="524025" y="2070556"/>
            <a:ext cx="1992312" cy="1889748"/>
          </a:xfrm>
          <a:prstGeom prst="rect">
            <a:avLst/>
          </a:prstGeom>
          <a:noFill/>
          <a:ln w="9525">
            <a:noFill/>
            <a:miter lim="800000"/>
            <a:headEnd/>
            <a:tailEnd/>
          </a:ln>
        </p:spPr>
        <p:txBody>
          <a:bodyPr>
            <a:spAutoFit/>
          </a:bodyPr>
          <a:lstStyle/>
          <a:p>
            <a:pPr algn="r">
              <a:spcAft>
                <a:spcPct val="30000"/>
              </a:spcAft>
            </a:pPr>
            <a:r>
              <a:rPr lang="de-AT" sz="1600" i="1" dirty="0">
                <a:solidFill>
                  <a:srgbClr val="C00000"/>
                </a:solidFill>
                <a:cs typeface="Arial" charset="0"/>
              </a:rPr>
              <a:t>Strategic </a:t>
            </a:r>
            <a:r>
              <a:rPr lang="de-AT" sz="1600" i="1" dirty="0" err="1">
                <a:solidFill>
                  <a:srgbClr val="C00000"/>
                </a:solidFill>
                <a:cs typeface="Arial" charset="0"/>
              </a:rPr>
              <a:t>level</a:t>
            </a:r>
            <a:endParaRPr lang="de-AT" sz="1600" i="1" dirty="0">
              <a:solidFill>
                <a:srgbClr val="C00000"/>
              </a:solidFill>
              <a:cs typeface="Arial" charset="0"/>
            </a:endParaRPr>
          </a:p>
          <a:p>
            <a:pPr algn="r" eaLnBrk="1" hangingPunct="1"/>
            <a:r>
              <a:rPr lang="en-GB" sz="1200" b="0" dirty="0">
                <a:solidFill>
                  <a:srgbClr val="0070C0"/>
                </a:solidFill>
                <a:cs typeface="Arial" charset="0"/>
              </a:rPr>
              <a:t>Defines the path the project will take in order to achieve the objectives, overview about progress, reflection on strategic options, agreement on milestones, dealing with management challenges.</a:t>
            </a:r>
            <a:endParaRPr lang="de-DE" sz="1200" b="0" dirty="0">
              <a:solidFill>
                <a:srgbClr val="0070C0"/>
              </a:solidFill>
              <a:cs typeface="Arial" charset="0"/>
            </a:endParaRPr>
          </a:p>
        </p:txBody>
      </p:sp>
      <p:sp>
        <p:nvSpPr>
          <p:cNvPr id="22535" name="AutoShape 5"/>
          <p:cNvSpPr>
            <a:spLocks noChangeArrowheads="1"/>
          </p:cNvSpPr>
          <p:nvPr/>
        </p:nvSpPr>
        <p:spPr bwMode="auto">
          <a:xfrm>
            <a:off x="2890840" y="2298814"/>
            <a:ext cx="2501900" cy="963613"/>
          </a:xfrm>
          <a:prstGeom prst="roundRect">
            <a:avLst>
              <a:gd name="adj" fmla="val 16667"/>
            </a:avLst>
          </a:prstGeom>
          <a:noFill/>
          <a:ln w="38100">
            <a:solidFill>
              <a:srgbClr val="0099CC"/>
            </a:solidFill>
            <a:round/>
            <a:headEnd/>
            <a:tailEnd/>
          </a:ln>
        </p:spPr>
        <p:txBody>
          <a:bodyPr wrap="none" anchor="ctr"/>
          <a:lstStyle/>
          <a:p>
            <a:pPr algn="ctr"/>
            <a:r>
              <a:rPr lang="en-GB" sz="1800" dirty="0" smtClean="0">
                <a:solidFill>
                  <a:srgbClr val="000000"/>
                </a:solidFill>
                <a:cs typeface="Arial" charset="0"/>
              </a:rPr>
              <a:t>Managing Board</a:t>
            </a:r>
            <a:endParaRPr lang="en-GB" sz="1800" dirty="0">
              <a:solidFill>
                <a:srgbClr val="000000"/>
              </a:solidFill>
              <a:cs typeface="Arial" charset="0"/>
            </a:endParaRPr>
          </a:p>
        </p:txBody>
      </p:sp>
      <p:sp>
        <p:nvSpPr>
          <p:cNvPr id="22536" name="AutoShape 6"/>
          <p:cNvSpPr>
            <a:spLocks noChangeArrowheads="1"/>
          </p:cNvSpPr>
          <p:nvPr/>
        </p:nvSpPr>
        <p:spPr bwMode="auto">
          <a:xfrm>
            <a:off x="2890838" y="3541713"/>
            <a:ext cx="2571750" cy="1206500"/>
          </a:xfrm>
          <a:prstGeom prst="roundRect">
            <a:avLst>
              <a:gd name="adj" fmla="val 16667"/>
            </a:avLst>
          </a:prstGeom>
          <a:solidFill>
            <a:srgbClr val="0099CC"/>
          </a:solidFill>
          <a:ln w="9525">
            <a:noFill/>
            <a:round/>
            <a:headEnd/>
            <a:tailEnd/>
          </a:ln>
        </p:spPr>
        <p:txBody>
          <a:bodyPr wrap="none" anchor="ctr"/>
          <a:lstStyle/>
          <a:p>
            <a:pPr algn="ctr"/>
            <a:r>
              <a:rPr lang="en-GB" sz="1800">
                <a:solidFill>
                  <a:srgbClr val="FFFFFF"/>
                </a:solidFill>
                <a:cs typeface="Arial" charset="0"/>
              </a:rPr>
              <a:t>Bilateral</a:t>
            </a:r>
          </a:p>
          <a:p>
            <a:pPr algn="ctr"/>
            <a:r>
              <a:rPr lang="en-GB" sz="1800">
                <a:solidFill>
                  <a:srgbClr val="FFFFFF"/>
                </a:solidFill>
                <a:cs typeface="Arial" charset="0"/>
              </a:rPr>
              <a:t>Management </a:t>
            </a:r>
          </a:p>
          <a:p>
            <a:pPr algn="ctr"/>
            <a:r>
              <a:rPr lang="en-GB" sz="1800">
                <a:solidFill>
                  <a:srgbClr val="FFFFFF"/>
                </a:solidFill>
                <a:cs typeface="Arial" charset="0"/>
              </a:rPr>
              <a:t>Meetings SEIO - GIZ</a:t>
            </a:r>
          </a:p>
        </p:txBody>
      </p:sp>
      <p:sp>
        <p:nvSpPr>
          <p:cNvPr id="22537" name="Text Box 8"/>
          <p:cNvSpPr txBox="1">
            <a:spLocks noChangeArrowheads="1"/>
          </p:cNvSpPr>
          <p:nvPr/>
        </p:nvSpPr>
        <p:spPr bwMode="auto">
          <a:xfrm>
            <a:off x="5662670" y="3765550"/>
            <a:ext cx="2560637" cy="677108"/>
          </a:xfrm>
          <a:prstGeom prst="rect">
            <a:avLst/>
          </a:prstGeom>
          <a:noFill/>
          <a:ln w="9525">
            <a:noFill/>
            <a:miter lim="800000"/>
            <a:headEnd/>
            <a:tailEnd/>
          </a:ln>
        </p:spPr>
        <p:txBody>
          <a:bodyPr>
            <a:spAutoFit/>
          </a:bodyPr>
          <a:lstStyle/>
          <a:p>
            <a:pPr eaLnBrk="1" hangingPunct="1">
              <a:spcBef>
                <a:spcPct val="50000"/>
              </a:spcBef>
            </a:pPr>
            <a:r>
              <a:rPr lang="en-GB" sz="1200" b="0" dirty="0">
                <a:solidFill>
                  <a:srgbClr val="0070C0"/>
                </a:solidFill>
                <a:cs typeface="Arial" charset="0"/>
              </a:rPr>
              <a:t>Monthly meetings of SEIO Project Focal </a:t>
            </a:r>
            <a:r>
              <a:rPr lang="en-GB" sz="1200" b="0" dirty="0" smtClean="0">
                <a:solidFill>
                  <a:srgbClr val="0070C0"/>
                </a:solidFill>
                <a:cs typeface="Arial" charset="0"/>
              </a:rPr>
              <a:t>Point </a:t>
            </a:r>
            <a:r>
              <a:rPr lang="en-GB" sz="1200" b="0" dirty="0">
                <a:solidFill>
                  <a:srgbClr val="0070C0"/>
                </a:solidFill>
                <a:cs typeface="Arial" charset="0"/>
              </a:rPr>
              <a:t>and GIZ for regular coordination of strategic issues</a:t>
            </a:r>
            <a:r>
              <a:rPr lang="en-GB" sz="1400" b="0" dirty="0">
                <a:solidFill>
                  <a:srgbClr val="0070C0"/>
                </a:solidFill>
                <a:cs typeface="Arial" charset="0"/>
              </a:rPr>
              <a:t>.</a:t>
            </a:r>
          </a:p>
        </p:txBody>
      </p:sp>
      <p:sp>
        <p:nvSpPr>
          <p:cNvPr id="22538" name="Text Box 10"/>
          <p:cNvSpPr txBox="1">
            <a:spLocks noChangeArrowheads="1"/>
          </p:cNvSpPr>
          <p:nvPr/>
        </p:nvSpPr>
        <p:spPr bwMode="auto">
          <a:xfrm>
            <a:off x="5712765" y="2314186"/>
            <a:ext cx="3311525" cy="738664"/>
          </a:xfrm>
          <a:prstGeom prst="rect">
            <a:avLst/>
          </a:prstGeom>
          <a:noFill/>
          <a:ln w="9525">
            <a:noFill/>
            <a:miter lim="800000"/>
            <a:headEnd/>
            <a:tailEnd/>
          </a:ln>
        </p:spPr>
        <p:txBody>
          <a:bodyPr>
            <a:spAutoFit/>
          </a:bodyPr>
          <a:lstStyle/>
          <a:p>
            <a:pPr eaLnBrk="1" hangingPunct="1">
              <a:spcBef>
                <a:spcPct val="50000"/>
              </a:spcBef>
            </a:pPr>
            <a:r>
              <a:rPr lang="en-GB" sz="1200" b="0" dirty="0">
                <a:solidFill>
                  <a:srgbClr val="0070C0"/>
                </a:solidFill>
                <a:cs typeface="Arial" charset="0"/>
              </a:rPr>
              <a:t>Meetings of key </a:t>
            </a:r>
            <a:r>
              <a:rPr lang="en-GB" sz="1200" b="0" dirty="0" smtClean="0">
                <a:solidFill>
                  <a:srgbClr val="0070C0"/>
                </a:solidFill>
                <a:cs typeface="Arial" charset="0"/>
              </a:rPr>
              <a:t>partners </a:t>
            </a:r>
            <a:r>
              <a:rPr lang="en-GB" sz="1200" b="0" dirty="0">
                <a:solidFill>
                  <a:srgbClr val="0070C0"/>
                </a:solidFill>
                <a:cs typeface="Arial" charset="0"/>
              </a:rPr>
              <a:t>led by SEIO. </a:t>
            </a:r>
          </a:p>
          <a:p>
            <a:pPr eaLnBrk="1" hangingPunct="1">
              <a:spcBef>
                <a:spcPct val="50000"/>
              </a:spcBef>
            </a:pPr>
            <a:r>
              <a:rPr lang="en-GB" sz="1200" b="0" dirty="0" smtClean="0">
                <a:solidFill>
                  <a:srgbClr val="0070C0"/>
                </a:solidFill>
                <a:cs typeface="Arial" charset="0"/>
              </a:rPr>
              <a:t>SEIO</a:t>
            </a:r>
            <a:r>
              <a:rPr lang="en-GB" sz="1200" b="0" dirty="0">
                <a:solidFill>
                  <a:srgbClr val="0070C0"/>
                </a:solidFill>
                <a:cs typeface="Arial" charset="0"/>
              </a:rPr>
              <a:t>, GIZ, </a:t>
            </a:r>
            <a:r>
              <a:rPr lang="en-GB" sz="1200" b="0" dirty="0" smtClean="0">
                <a:solidFill>
                  <a:srgbClr val="0070C0"/>
                </a:solidFill>
                <a:cs typeface="Arial" charset="0"/>
              </a:rPr>
              <a:t>NT</a:t>
            </a:r>
            <a:r>
              <a:rPr lang="en-GB" sz="1200" b="0" dirty="0">
                <a:solidFill>
                  <a:srgbClr val="0070C0"/>
                </a:solidFill>
                <a:cs typeface="Arial" charset="0"/>
              </a:rPr>
              <a:t>, Cabinet of EU Ministry</a:t>
            </a:r>
            <a:r>
              <a:rPr lang="de-DE" sz="1200" b="0" dirty="0">
                <a:solidFill>
                  <a:srgbClr val="0070C0"/>
                </a:solidFill>
                <a:cs typeface="Arial" charset="0"/>
              </a:rPr>
              <a:t>, </a:t>
            </a:r>
            <a:r>
              <a:rPr lang="en-GB" sz="1200" b="0" dirty="0">
                <a:solidFill>
                  <a:srgbClr val="0070C0"/>
                </a:solidFill>
                <a:cs typeface="Arial" charset="0"/>
              </a:rPr>
              <a:t>National Bank, </a:t>
            </a:r>
            <a:r>
              <a:rPr lang="en-GB" sz="1200" b="0" dirty="0" err="1">
                <a:solidFill>
                  <a:srgbClr val="0070C0"/>
                </a:solidFill>
                <a:cs typeface="Arial" charset="0"/>
              </a:rPr>
              <a:t>MinFin</a:t>
            </a:r>
            <a:r>
              <a:rPr lang="en-GB" sz="1200" b="0" dirty="0">
                <a:solidFill>
                  <a:srgbClr val="0070C0"/>
                </a:solidFill>
                <a:cs typeface="Arial" charset="0"/>
              </a:rPr>
              <a:t>, </a:t>
            </a:r>
            <a:r>
              <a:rPr lang="de-DE" sz="1200" b="0" dirty="0">
                <a:solidFill>
                  <a:srgbClr val="0070C0"/>
                </a:solidFill>
                <a:cs typeface="Arial" charset="0"/>
              </a:rPr>
              <a:t>MAEP</a:t>
            </a:r>
            <a:r>
              <a:rPr lang="de-AT" sz="1200" b="0" dirty="0">
                <a:solidFill>
                  <a:srgbClr val="0070C0"/>
                </a:solidFill>
                <a:cs typeface="Arial" charset="0"/>
              </a:rPr>
              <a:t> </a:t>
            </a:r>
            <a:r>
              <a:rPr lang="de-AT" sz="1200" b="0" dirty="0" smtClean="0">
                <a:solidFill>
                  <a:srgbClr val="0070C0"/>
                </a:solidFill>
                <a:cs typeface="Arial" charset="0"/>
              </a:rPr>
              <a:t>(bi</a:t>
            </a:r>
            <a:r>
              <a:rPr lang="sr-Latn-RS" sz="1200" b="0" dirty="0" smtClean="0">
                <a:solidFill>
                  <a:srgbClr val="0070C0"/>
                </a:solidFill>
                <a:cs typeface="Arial" charset="0"/>
              </a:rPr>
              <a:t>-</a:t>
            </a:r>
            <a:r>
              <a:rPr lang="de-AT" sz="1200" b="0" dirty="0" err="1" smtClean="0">
                <a:solidFill>
                  <a:srgbClr val="0070C0"/>
                </a:solidFill>
                <a:cs typeface="Arial" charset="0"/>
              </a:rPr>
              <a:t>annually</a:t>
            </a:r>
            <a:r>
              <a:rPr lang="de-AT" sz="1200" b="0" dirty="0" smtClean="0">
                <a:solidFill>
                  <a:srgbClr val="0070C0"/>
                </a:solidFill>
                <a:cs typeface="Arial" charset="0"/>
              </a:rPr>
              <a:t>)</a:t>
            </a:r>
            <a:endParaRPr lang="en-GB" sz="1200" b="0" dirty="0">
              <a:solidFill>
                <a:srgbClr val="0070C0"/>
              </a:solidFill>
              <a:cs typeface="Arial" charset="0"/>
            </a:endParaRPr>
          </a:p>
        </p:txBody>
      </p:sp>
      <p:sp>
        <p:nvSpPr>
          <p:cNvPr id="22539" name="AutoShape 7"/>
          <p:cNvSpPr>
            <a:spLocks noChangeArrowheads="1"/>
          </p:cNvSpPr>
          <p:nvPr/>
        </p:nvSpPr>
        <p:spPr bwMode="auto">
          <a:xfrm>
            <a:off x="2905126" y="5035550"/>
            <a:ext cx="2543175" cy="1233488"/>
          </a:xfrm>
          <a:prstGeom prst="roundRect">
            <a:avLst>
              <a:gd name="adj" fmla="val 16667"/>
            </a:avLst>
          </a:prstGeom>
          <a:solidFill>
            <a:srgbClr val="FFCC00"/>
          </a:solidFill>
          <a:ln w="9525">
            <a:noFill/>
            <a:round/>
            <a:headEnd/>
            <a:tailEnd/>
          </a:ln>
        </p:spPr>
        <p:txBody>
          <a:bodyPr wrap="none" anchor="ctr"/>
          <a:lstStyle/>
          <a:p>
            <a:pPr algn="ctr"/>
            <a:r>
              <a:rPr lang="en-GB" sz="1800">
                <a:cs typeface="Arial" charset="0"/>
              </a:rPr>
              <a:t>Bilateral </a:t>
            </a:r>
          </a:p>
          <a:p>
            <a:pPr algn="ctr"/>
            <a:r>
              <a:rPr lang="en-GB" sz="1800">
                <a:cs typeface="Arial" charset="0"/>
              </a:rPr>
              <a:t>Management</a:t>
            </a:r>
          </a:p>
          <a:p>
            <a:pPr algn="ctr"/>
            <a:r>
              <a:rPr lang="en-GB" sz="1800">
                <a:cs typeface="Arial" charset="0"/>
              </a:rPr>
              <a:t>Meetings</a:t>
            </a:r>
          </a:p>
          <a:p>
            <a:pPr algn="ctr"/>
            <a:r>
              <a:rPr lang="en-GB" sz="1800">
                <a:cs typeface="Arial" charset="0"/>
              </a:rPr>
              <a:t>with partners</a:t>
            </a:r>
          </a:p>
        </p:txBody>
      </p:sp>
      <p:sp>
        <p:nvSpPr>
          <p:cNvPr id="22540" name="Text Box 9"/>
          <p:cNvSpPr txBox="1">
            <a:spLocks noChangeArrowheads="1"/>
          </p:cNvSpPr>
          <p:nvPr/>
        </p:nvSpPr>
        <p:spPr bwMode="auto">
          <a:xfrm>
            <a:off x="5712784" y="5329182"/>
            <a:ext cx="2560637" cy="646331"/>
          </a:xfrm>
          <a:prstGeom prst="rect">
            <a:avLst/>
          </a:prstGeom>
          <a:noFill/>
          <a:ln w="9525">
            <a:noFill/>
            <a:miter lim="800000"/>
            <a:headEnd/>
            <a:tailEnd/>
          </a:ln>
        </p:spPr>
        <p:txBody>
          <a:bodyPr>
            <a:spAutoFit/>
          </a:bodyPr>
          <a:lstStyle/>
          <a:p>
            <a:pPr>
              <a:spcBef>
                <a:spcPct val="50000"/>
              </a:spcBef>
            </a:pPr>
            <a:r>
              <a:rPr lang="en-GB" sz="1200" b="0" dirty="0">
                <a:solidFill>
                  <a:srgbClr val="FF9900"/>
                </a:solidFill>
                <a:cs typeface="Arial" charset="0"/>
              </a:rPr>
              <a:t>Meetings on demand of SEIO, </a:t>
            </a:r>
            <a:r>
              <a:rPr lang="en-GB" sz="1200" b="0" dirty="0" smtClean="0">
                <a:solidFill>
                  <a:srgbClr val="FF9900"/>
                </a:solidFill>
                <a:cs typeface="Arial" charset="0"/>
              </a:rPr>
              <a:t>NT </a:t>
            </a:r>
            <a:r>
              <a:rPr lang="en-GB" sz="1200" b="0" dirty="0">
                <a:solidFill>
                  <a:srgbClr val="FF9900"/>
                </a:solidFill>
                <a:cs typeface="Arial" charset="0"/>
              </a:rPr>
              <a:t>or GIZ with individual beneficiaries to </a:t>
            </a:r>
            <a:r>
              <a:rPr lang="en-GB" sz="1200" dirty="0">
                <a:solidFill>
                  <a:srgbClr val="FF9900"/>
                </a:solidFill>
                <a:cs typeface="Arial" charset="0"/>
              </a:rPr>
              <a:t>coordinate operational issues. </a:t>
            </a:r>
          </a:p>
        </p:txBody>
      </p:sp>
      <p:sp>
        <p:nvSpPr>
          <p:cNvPr id="22541" name="Textfeld 11"/>
          <p:cNvSpPr txBox="1">
            <a:spLocks noChangeArrowheads="1"/>
          </p:cNvSpPr>
          <p:nvPr/>
        </p:nvSpPr>
        <p:spPr bwMode="auto">
          <a:xfrm>
            <a:off x="524033" y="4080338"/>
            <a:ext cx="1992313" cy="1335750"/>
          </a:xfrm>
          <a:prstGeom prst="rect">
            <a:avLst/>
          </a:prstGeom>
          <a:noFill/>
          <a:ln w="9525">
            <a:noFill/>
            <a:miter lim="800000"/>
            <a:headEnd/>
            <a:tailEnd/>
          </a:ln>
        </p:spPr>
        <p:txBody>
          <a:bodyPr>
            <a:spAutoFit/>
          </a:bodyPr>
          <a:lstStyle/>
          <a:p>
            <a:pPr algn="r">
              <a:spcAft>
                <a:spcPct val="30000"/>
              </a:spcAft>
            </a:pPr>
            <a:r>
              <a:rPr lang="de-AT" sz="1600" i="1" dirty="0">
                <a:solidFill>
                  <a:srgbClr val="C00000"/>
                </a:solidFill>
                <a:cs typeface="Arial" charset="0"/>
              </a:rPr>
              <a:t>Operational </a:t>
            </a:r>
            <a:r>
              <a:rPr lang="de-AT" sz="1600" i="1" dirty="0" err="1">
                <a:solidFill>
                  <a:srgbClr val="C00000"/>
                </a:solidFill>
                <a:cs typeface="Arial" charset="0"/>
              </a:rPr>
              <a:t>level</a:t>
            </a:r>
            <a:endParaRPr lang="de-AT" sz="1600" i="1" dirty="0">
              <a:solidFill>
                <a:srgbClr val="C00000"/>
              </a:solidFill>
              <a:cs typeface="Arial" charset="0"/>
            </a:endParaRPr>
          </a:p>
          <a:p>
            <a:pPr algn="r" eaLnBrk="1" hangingPunct="1"/>
            <a:r>
              <a:rPr lang="en-GB" sz="1200" b="0" dirty="0">
                <a:solidFill>
                  <a:srgbClr val="FF9900"/>
                </a:solidFill>
                <a:cs typeface="Arial" charset="0"/>
              </a:rPr>
              <a:t>Day-to-day decisions to implement activities within the strategic framework, decision-making basis for the strategic level.</a:t>
            </a:r>
          </a:p>
        </p:txBody>
      </p:sp>
    </p:spTree>
    <p:extLst>
      <p:ext uri="{BB962C8B-B14F-4D97-AF65-F5344CB8AC3E}">
        <p14:creationId xmlns:p14="http://schemas.microsoft.com/office/powerpoint/2010/main" val="27235976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p:cNvPicPr>
            <a:picLocks noChangeAspect="1"/>
          </p:cNvPicPr>
          <p:nvPr/>
        </p:nvPicPr>
        <p:blipFill>
          <a:blip r:embed="rId2"/>
          <a:srcRect/>
          <a:stretch>
            <a:fillRect/>
          </a:stretch>
        </p:blipFill>
        <p:spPr bwMode="auto">
          <a:xfrm>
            <a:off x="114300" y="2"/>
            <a:ext cx="2255838" cy="1641475"/>
          </a:xfrm>
          <a:prstGeom prst="rect">
            <a:avLst/>
          </a:prstGeom>
          <a:noFill/>
          <a:ln w="9525">
            <a:noFill/>
            <a:miter lim="800000"/>
            <a:headEnd/>
            <a:tailEnd/>
          </a:ln>
        </p:spPr>
      </p:pic>
      <p:sp>
        <p:nvSpPr>
          <p:cNvPr id="23554" name="Titel 1"/>
          <p:cNvSpPr>
            <a:spLocks noGrp="1"/>
          </p:cNvSpPr>
          <p:nvPr>
            <p:ph type="title" idx="4294967295"/>
          </p:nvPr>
        </p:nvSpPr>
        <p:spPr>
          <a:xfrm>
            <a:off x="684218" y="1720964"/>
            <a:ext cx="7775575" cy="619125"/>
          </a:xfrm>
        </p:spPr>
        <p:txBody>
          <a:bodyPr/>
          <a:lstStyle/>
          <a:p>
            <a:pPr eaLnBrk="1" hangingPunct="1"/>
            <a:r>
              <a:rPr lang="sr-Latn-RS" b="1" dirty="0" smtClean="0">
                <a:solidFill>
                  <a:schemeClr val="accent1"/>
                </a:solidFill>
                <a:effectLst>
                  <a:outerShdw blurRad="38100" dist="38100" dir="2700000" algn="tl">
                    <a:srgbClr val="000000">
                      <a:alpha val="43137"/>
                    </a:srgbClr>
                  </a:outerShdw>
                </a:effectLst>
              </a:rPr>
              <a:t>4. </a:t>
            </a:r>
            <a:r>
              <a:rPr lang="en-US" b="1" dirty="0" smtClean="0">
                <a:solidFill>
                  <a:schemeClr val="accent1"/>
                </a:solidFill>
                <a:effectLst>
                  <a:outerShdw blurRad="38100" dist="38100" dir="2700000" algn="tl">
                    <a:srgbClr val="000000">
                      <a:alpha val="43137"/>
                    </a:srgbClr>
                  </a:outerShdw>
                </a:effectLst>
              </a:rPr>
              <a:t>PROCESSES</a:t>
            </a:r>
          </a:p>
        </p:txBody>
      </p:sp>
      <p:sp>
        <p:nvSpPr>
          <p:cNvPr id="23555" name="Inhaltsplatzhalter 5"/>
          <p:cNvSpPr>
            <a:spLocks noGrp="1"/>
          </p:cNvSpPr>
          <p:nvPr>
            <p:ph idx="4294967295"/>
          </p:nvPr>
        </p:nvSpPr>
        <p:spPr>
          <a:xfrm>
            <a:off x="684213" y="2522538"/>
            <a:ext cx="8459787" cy="3816350"/>
          </a:xfrm>
        </p:spPr>
        <p:txBody>
          <a:bodyPr/>
          <a:lstStyle/>
          <a:p>
            <a:pPr eaLnBrk="1" hangingPunct="1">
              <a:buFont typeface="Arial" charset="0"/>
              <a:buNone/>
            </a:pPr>
            <a:endParaRPr lang="de-AT" i="1" dirty="0" smtClean="0">
              <a:solidFill>
                <a:schemeClr val="tx1"/>
              </a:solidFill>
            </a:endParaRPr>
          </a:p>
          <a:p>
            <a:pPr eaLnBrk="1" hangingPunct="1">
              <a:buFont typeface="Arial" charset="0"/>
              <a:buNone/>
            </a:pPr>
            <a:r>
              <a:rPr lang="de-AT" b="1" i="1" u="sng" dirty="0" smtClean="0">
                <a:solidFill>
                  <a:schemeClr val="tx1"/>
                </a:solidFill>
              </a:rPr>
              <a:t>JOINT OPERATIONAL PLAN</a:t>
            </a:r>
          </a:p>
          <a:p>
            <a:pPr marL="0" indent="0">
              <a:buNone/>
            </a:pPr>
            <a:endParaRPr lang="en-US" dirty="0" smtClean="0">
              <a:solidFill>
                <a:srgbClr val="000000"/>
              </a:solidFill>
              <a:cs typeface="Arial" charset="0"/>
            </a:endParaRPr>
          </a:p>
          <a:p>
            <a:pPr marL="0" indent="0">
              <a:buNone/>
            </a:pPr>
            <a:r>
              <a:rPr lang="en-US" dirty="0" smtClean="0">
                <a:solidFill>
                  <a:srgbClr val="000000"/>
                </a:solidFill>
                <a:cs typeface="Arial" charset="0"/>
              </a:rPr>
              <a:t>1</a:t>
            </a:r>
            <a:r>
              <a:rPr lang="en-US" dirty="0">
                <a:solidFill>
                  <a:srgbClr val="000000"/>
                </a:solidFill>
                <a:cs typeface="Arial" charset="0"/>
              </a:rPr>
              <a:t>. </a:t>
            </a:r>
            <a:r>
              <a:rPr lang="en-US" dirty="0" smtClean="0">
                <a:solidFill>
                  <a:srgbClr val="000000"/>
                </a:solidFill>
                <a:cs typeface="Arial" charset="0"/>
              </a:rPr>
              <a:t>Field of Activities:	</a:t>
            </a:r>
            <a:r>
              <a:rPr lang="en-US" i="1" dirty="0" smtClean="0">
                <a:solidFill>
                  <a:srgbClr val="000000"/>
                </a:solidFill>
                <a:cs typeface="Arial" charset="0"/>
              </a:rPr>
              <a:t>COORDINATION</a:t>
            </a:r>
            <a:r>
              <a:rPr lang="en-US" dirty="0" smtClean="0">
                <a:solidFill>
                  <a:srgbClr val="000000"/>
                </a:solidFill>
                <a:cs typeface="Arial" charset="0"/>
              </a:rPr>
              <a:t> </a:t>
            </a:r>
            <a:endParaRPr lang="en-US" dirty="0">
              <a:solidFill>
                <a:srgbClr val="000000"/>
              </a:solidFill>
              <a:cs typeface="Arial" charset="0"/>
            </a:endParaRPr>
          </a:p>
          <a:p>
            <a:pPr marL="0" indent="0">
              <a:buNone/>
            </a:pPr>
            <a:r>
              <a:rPr lang="en-US" dirty="0" smtClean="0">
                <a:solidFill>
                  <a:srgbClr val="000000"/>
                </a:solidFill>
                <a:cs typeface="Arial" charset="0"/>
              </a:rPr>
              <a:t>2</a:t>
            </a:r>
            <a:r>
              <a:rPr lang="en-US" dirty="0">
                <a:solidFill>
                  <a:srgbClr val="000000"/>
                </a:solidFill>
                <a:cs typeface="Arial" charset="0"/>
              </a:rPr>
              <a:t>. Field of </a:t>
            </a:r>
            <a:r>
              <a:rPr lang="en-US" dirty="0" smtClean="0">
                <a:solidFill>
                  <a:srgbClr val="000000"/>
                </a:solidFill>
                <a:cs typeface="Arial" charset="0"/>
              </a:rPr>
              <a:t>Activities:	</a:t>
            </a:r>
            <a:r>
              <a:rPr lang="en-US" i="1" dirty="0" smtClean="0">
                <a:solidFill>
                  <a:srgbClr val="000000"/>
                </a:solidFill>
                <a:cs typeface="Arial" charset="0"/>
              </a:rPr>
              <a:t>POLICY ANALYSIS</a:t>
            </a:r>
            <a:r>
              <a:rPr lang="en-US" dirty="0" smtClean="0">
                <a:solidFill>
                  <a:srgbClr val="000000"/>
                </a:solidFill>
                <a:cs typeface="Arial" charset="0"/>
              </a:rPr>
              <a:t> </a:t>
            </a:r>
            <a:endParaRPr lang="en-US" dirty="0">
              <a:solidFill>
                <a:srgbClr val="000000"/>
              </a:solidFill>
              <a:cs typeface="Arial" charset="0"/>
            </a:endParaRPr>
          </a:p>
          <a:p>
            <a:pPr marL="0" indent="0">
              <a:buNone/>
            </a:pPr>
            <a:r>
              <a:rPr lang="en-US" dirty="0" smtClean="0">
                <a:solidFill>
                  <a:srgbClr val="000000"/>
                </a:solidFill>
                <a:cs typeface="Arial" charset="0"/>
              </a:rPr>
              <a:t>3</a:t>
            </a:r>
            <a:r>
              <a:rPr lang="en-US" dirty="0">
                <a:solidFill>
                  <a:srgbClr val="000000"/>
                </a:solidFill>
                <a:cs typeface="Arial" charset="0"/>
              </a:rPr>
              <a:t>. Field of </a:t>
            </a:r>
            <a:r>
              <a:rPr lang="en-US" dirty="0" smtClean="0">
                <a:solidFill>
                  <a:srgbClr val="000000"/>
                </a:solidFill>
                <a:cs typeface="Arial" charset="0"/>
              </a:rPr>
              <a:t>Activities:	</a:t>
            </a:r>
            <a:r>
              <a:rPr lang="en-US" i="1" dirty="0" smtClean="0">
                <a:solidFill>
                  <a:srgbClr val="000000"/>
                </a:solidFill>
                <a:cs typeface="Arial" charset="0"/>
              </a:rPr>
              <a:t>METHODOLOGICAL APPROACHES</a:t>
            </a:r>
            <a:endParaRPr lang="en-US" dirty="0">
              <a:solidFill>
                <a:srgbClr val="000000"/>
              </a:solidFill>
              <a:cs typeface="Arial" charset="0"/>
            </a:endParaRPr>
          </a:p>
          <a:p>
            <a:pPr eaLnBrk="1" hangingPunct="1">
              <a:buFont typeface="Arial" charset="0"/>
              <a:buNone/>
            </a:pPr>
            <a:r>
              <a:rPr lang="en-US" dirty="0" smtClean="0">
                <a:solidFill>
                  <a:schemeClr val="tx1"/>
                </a:solidFill>
              </a:rPr>
              <a:t>4. Field of Activities:	</a:t>
            </a:r>
            <a:r>
              <a:rPr lang="en-US" i="1" dirty="0" smtClean="0">
                <a:solidFill>
                  <a:schemeClr val="tx1"/>
                </a:solidFill>
              </a:rPr>
              <a:t>PROJECT INDICATORS</a:t>
            </a:r>
            <a:endParaRPr lang="de-DE" i="1" dirty="0" smtClean="0">
              <a:solidFill>
                <a:schemeClr val="tx1"/>
              </a:solidFill>
            </a:endParaRPr>
          </a:p>
        </p:txBody>
      </p:sp>
      <p:sp>
        <p:nvSpPr>
          <p:cNvPr id="6" name="Footer Placeholder 5"/>
          <p:cNvSpPr>
            <a:spLocks noGrp="1"/>
          </p:cNvSpPr>
          <p:nvPr>
            <p:ph type="ftr" sz="quarter" idx="10"/>
          </p:nvPr>
        </p:nvSpPr>
        <p:spPr>
          <a:xfrm>
            <a:off x="2862776" y="6581114"/>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305850781"/>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p:cNvPicPr>
            <a:picLocks noChangeAspect="1"/>
          </p:cNvPicPr>
          <p:nvPr/>
        </p:nvPicPr>
        <p:blipFill>
          <a:blip r:embed="rId2"/>
          <a:srcRect/>
          <a:stretch>
            <a:fillRect/>
          </a:stretch>
        </p:blipFill>
        <p:spPr bwMode="auto">
          <a:xfrm>
            <a:off x="114300" y="2"/>
            <a:ext cx="2255838" cy="1641475"/>
          </a:xfrm>
          <a:prstGeom prst="rect">
            <a:avLst/>
          </a:prstGeom>
          <a:noFill/>
          <a:ln w="9525">
            <a:noFill/>
            <a:miter lim="800000"/>
            <a:headEnd/>
            <a:tailEnd/>
          </a:ln>
        </p:spPr>
      </p:pic>
      <p:sp>
        <p:nvSpPr>
          <p:cNvPr id="23554" name="Titel 1"/>
          <p:cNvSpPr>
            <a:spLocks noGrp="1"/>
          </p:cNvSpPr>
          <p:nvPr>
            <p:ph type="title" idx="4294967295"/>
          </p:nvPr>
        </p:nvSpPr>
        <p:spPr>
          <a:xfrm>
            <a:off x="684218" y="2140048"/>
            <a:ext cx="7775575" cy="619125"/>
          </a:xfrm>
        </p:spPr>
        <p:txBody>
          <a:bodyPr/>
          <a:lstStyle/>
          <a:p>
            <a:pPr eaLnBrk="1" hangingPunct="1"/>
            <a:r>
              <a:rPr lang="en-US" b="1" dirty="0" smtClean="0">
                <a:solidFill>
                  <a:schemeClr val="accent1"/>
                </a:solidFill>
                <a:effectLst>
                  <a:outerShdw blurRad="38100" dist="38100" dir="2700000" algn="tl">
                    <a:srgbClr val="000000">
                      <a:alpha val="43137"/>
                    </a:srgbClr>
                  </a:outerShdw>
                </a:effectLst>
              </a:rPr>
              <a:t>Field </a:t>
            </a:r>
            <a:r>
              <a:rPr lang="en-US" b="1" dirty="0">
                <a:solidFill>
                  <a:schemeClr val="accent1"/>
                </a:solidFill>
                <a:effectLst>
                  <a:outerShdw blurRad="38100" dist="38100" dir="2700000" algn="tl">
                    <a:srgbClr val="000000">
                      <a:alpha val="43137"/>
                    </a:srgbClr>
                  </a:outerShdw>
                </a:effectLst>
              </a:rPr>
              <a:t>of </a:t>
            </a:r>
            <a:r>
              <a:rPr lang="en-US" b="1" dirty="0" smtClean="0">
                <a:solidFill>
                  <a:schemeClr val="accent1"/>
                </a:solidFill>
                <a:effectLst>
                  <a:outerShdw blurRad="38100" dist="38100" dir="2700000" algn="tl">
                    <a:srgbClr val="000000">
                      <a:alpha val="43137"/>
                    </a:srgbClr>
                  </a:outerShdw>
                </a:effectLst>
              </a:rPr>
              <a:t>Activities 1: COORDINATION </a:t>
            </a:r>
            <a:r>
              <a:rPr lang="en-US" b="1" dirty="0">
                <a:solidFill>
                  <a:schemeClr val="accent1"/>
                </a:solidFill>
                <a:effectLst>
                  <a:outerShdw blurRad="38100" dist="38100" dir="2700000" algn="tl">
                    <a:srgbClr val="000000">
                      <a:alpha val="43137"/>
                    </a:srgbClr>
                  </a:outerShdw>
                </a:effectLst>
              </a:rPr>
              <a:t/>
            </a:r>
            <a:br>
              <a:rPr lang="en-US" b="1" dirty="0">
                <a:solidFill>
                  <a:schemeClr val="accent1"/>
                </a:solidFill>
                <a:effectLst>
                  <a:outerShdw blurRad="38100" dist="38100" dir="2700000" algn="tl">
                    <a:srgbClr val="000000">
                      <a:alpha val="43137"/>
                    </a:srgbClr>
                  </a:outerShdw>
                </a:effectLst>
              </a:rPr>
            </a:br>
            <a:endParaRPr lang="en-US" b="1" dirty="0" smtClean="0">
              <a:solidFill>
                <a:schemeClr val="accent1"/>
              </a:solidFill>
              <a:effectLst>
                <a:outerShdw blurRad="38100" dist="38100" dir="2700000" algn="tl">
                  <a:srgbClr val="000000">
                    <a:alpha val="43137"/>
                  </a:srgbClr>
                </a:outerShdw>
              </a:effectLst>
            </a:endParaRPr>
          </a:p>
        </p:txBody>
      </p:sp>
      <p:sp>
        <p:nvSpPr>
          <p:cNvPr id="23555" name="Inhaltsplatzhalter 5"/>
          <p:cNvSpPr>
            <a:spLocks noGrp="1"/>
          </p:cNvSpPr>
          <p:nvPr>
            <p:ph idx="4294967295"/>
          </p:nvPr>
        </p:nvSpPr>
        <p:spPr>
          <a:xfrm>
            <a:off x="579440" y="2922588"/>
            <a:ext cx="8459787" cy="3816350"/>
          </a:xfrm>
        </p:spPr>
        <p:txBody>
          <a:bodyPr/>
          <a:lstStyle/>
          <a:p>
            <a:pPr marL="342900" indent="-342900">
              <a:buAutoNum type="arabicPeriod"/>
            </a:pPr>
            <a:r>
              <a:rPr lang="en-US" dirty="0" smtClean="0">
                <a:solidFill>
                  <a:srgbClr val="000000"/>
                </a:solidFill>
                <a:cs typeface="Arial" charset="0"/>
              </a:rPr>
              <a:t>Strengthening  of </a:t>
            </a:r>
            <a:r>
              <a:rPr lang="en-US" dirty="0">
                <a:solidFill>
                  <a:srgbClr val="000000"/>
                </a:solidFill>
                <a:cs typeface="Arial" charset="0"/>
              </a:rPr>
              <a:t>overall cooperation and coordination capacities &amp; mandates and roles SEIO, </a:t>
            </a:r>
            <a:r>
              <a:rPr lang="en-US" dirty="0" smtClean="0">
                <a:solidFill>
                  <a:srgbClr val="000000"/>
                </a:solidFill>
                <a:cs typeface="Arial" charset="0"/>
              </a:rPr>
              <a:t>NT</a:t>
            </a:r>
            <a:r>
              <a:rPr lang="en-US" dirty="0">
                <a:solidFill>
                  <a:srgbClr val="000000"/>
                </a:solidFill>
                <a:cs typeface="Arial" charset="0"/>
              </a:rPr>
              <a:t>, EU </a:t>
            </a:r>
            <a:r>
              <a:rPr lang="en-US" dirty="0" smtClean="0">
                <a:solidFill>
                  <a:srgbClr val="000000"/>
                </a:solidFill>
                <a:cs typeface="Arial" charset="0"/>
              </a:rPr>
              <a:t>Min</a:t>
            </a:r>
          </a:p>
          <a:p>
            <a:pPr marL="342900" indent="-342900">
              <a:buAutoNum type="arabicPeriod"/>
            </a:pPr>
            <a:r>
              <a:rPr lang="en-US" dirty="0">
                <a:solidFill>
                  <a:srgbClr val="000000"/>
                </a:solidFill>
                <a:cs typeface="Arial" charset="0"/>
              </a:rPr>
              <a:t>Strengthening of </a:t>
            </a:r>
            <a:r>
              <a:rPr lang="en-US" dirty="0" smtClean="0">
                <a:solidFill>
                  <a:srgbClr val="000000"/>
                </a:solidFill>
                <a:cs typeface="Arial" charset="0"/>
              </a:rPr>
              <a:t>SEIO</a:t>
            </a:r>
          </a:p>
          <a:p>
            <a:pPr marL="342900" indent="-342900">
              <a:buAutoNum type="arabicPeriod"/>
            </a:pPr>
            <a:r>
              <a:rPr lang="en-US" dirty="0">
                <a:solidFill>
                  <a:srgbClr val="000000"/>
                </a:solidFill>
                <a:cs typeface="Arial" charset="0"/>
              </a:rPr>
              <a:t>Strengthening of </a:t>
            </a:r>
            <a:r>
              <a:rPr lang="en-US" dirty="0" smtClean="0">
                <a:solidFill>
                  <a:srgbClr val="000000"/>
                </a:solidFill>
                <a:cs typeface="Arial" charset="0"/>
              </a:rPr>
              <a:t>NT</a:t>
            </a:r>
          </a:p>
          <a:p>
            <a:pPr marL="342900" indent="-342900">
              <a:buAutoNum type="arabicPeriod"/>
            </a:pPr>
            <a:r>
              <a:rPr lang="en-US" dirty="0">
                <a:solidFill>
                  <a:srgbClr val="000000"/>
                </a:solidFill>
                <a:cs typeface="Arial" charset="0"/>
              </a:rPr>
              <a:t>Strengthening cabinet of EU </a:t>
            </a:r>
            <a:r>
              <a:rPr lang="en-US" dirty="0" smtClean="0">
                <a:solidFill>
                  <a:srgbClr val="000000"/>
                </a:solidFill>
                <a:cs typeface="Arial" charset="0"/>
              </a:rPr>
              <a:t>Minister</a:t>
            </a:r>
          </a:p>
          <a:p>
            <a:pPr marL="342900" indent="-342900">
              <a:buAutoNum type="arabicPeriod"/>
            </a:pPr>
            <a:r>
              <a:rPr lang="en-US" dirty="0">
                <a:solidFill>
                  <a:srgbClr val="000000"/>
                </a:solidFill>
                <a:cs typeface="Arial" charset="0"/>
              </a:rPr>
              <a:t>Strengthening capacities of selected line ministries </a:t>
            </a:r>
            <a:endParaRPr lang="en-US" dirty="0" smtClean="0">
              <a:solidFill>
                <a:srgbClr val="000000"/>
              </a:solidFill>
              <a:cs typeface="Arial" charset="0"/>
            </a:endParaRPr>
          </a:p>
        </p:txBody>
      </p:sp>
      <p:sp>
        <p:nvSpPr>
          <p:cNvPr id="6" name="Footer Placeholder 5"/>
          <p:cNvSpPr>
            <a:spLocks noGrp="1"/>
          </p:cNvSpPr>
          <p:nvPr>
            <p:ph type="ftr" sz="quarter" idx="10"/>
          </p:nvPr>
        </p:nvSpPr>
        <p:spPr>
          <a:xfrm>
            <a:off x="2862776" y="6581098"/>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192258226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p:cNvPicPr>
            <a:picLocks noChangeAspect="1"/>
          </p:cNvPicPr>
          <p:nvPr/>
        </p:nvPicPr>
        <p:blipFill>
          <a:blip r:embed="rId2"/>
          <a:srcRect/>
          <a:stretch>
            <a:fillRect/>
          </a:stretch>
        </p:blipFill>
        <p:spPr bwMode="auto">
          <a:xfrm>
            <a:off x="114300" y="2"/>
            <a:ext cx="2255838" cy="1641475"/>
          </a:xfrm>
          <a:prstGeom prst="rect">
            <a:avLst/>
          </a:prstGeom>
          <a:noFill/>
          <a:ln w="9525">
            <a:noFill/>
            <a:miter lim="800000"/>
            <a:headEnd/>
            <a:tailEnd/>
          </a:ln>
        </p:spPr>
      </p:pic>
      <p:sp>
        <p:nvSpPr>
          <p:cNvPr id="23554" name="Titel 1"/>
          <p:cNvSpPr>
            <a:spLocks noGrp="1"/>
          </p:cNvSpPr>
          <p:nvPr>
            <p:ph type="title" idx="4294967295"/>
          </p:nvPr>
        </p:nvSpPr>
        <p:spPr>
          <a:xfrm>
            <a:off x="684218" y="2140048"/>
            <a:ext cx="7775575" cy="619125"/>
          </a:xfrm>
        </p:spPr>
        <p:txBody>
          <a:bodyPr/>
          <a:lstStyle/>
          <a:p>
            <a:pPr eaLnBrk="1" hangingPunct="1"/>
            <a:r>
              <a:rPr lang="en-US" b="1" dirty="0" smtClean="0">
                <a:solidFill>
                  <a:schemeClr val="accent1"/>
                </a:solidFill>
                <a:effectLst>
                  <a:outerShdw blurRad="38100" dist="38100" dir="2700000" algn="tl">
                    <a:srgbClr val="000000">
                      <a:alpha val="43137"/>
                    </a:srgbClr>
                  </a:outerShdw>
                </a:effectLst>
              </a:rPr>
              <a:t>Field </a:t>
            </a:r>
            <a:r>
              <a:rPr lang="en-US" b="1" dirty="0">
                <a:solidFill>
                  <a:schemeClr val="accent1"/>
                </a:solidFill>
                <a:effectLst>
                  <a:outerShdw blurRad="38100" dist="38100" dir="2700000" algn="tl">
                    <a:srgbClr val="000000">
                      <a:alpha val="43137"/>
                    </a:srgbClr>
                  </a:outerShdw>
                </a:effectLst>
              </a:rPr>
              <a:t>of </a:t>
            </a:r>
            <a:r>
              <a:rPr lang="en-US" b="1" dirty="0" smtClean="0">
                <a:solidFill>
                  <a:schemeClr val="accent1"/>
                </a:solidFill>
                <a:effectLst>
                  <a:outerShdw blurRad="38100" dist="38100" dir="2700000" algn="tl">
                    <a:srgbClr val="000000">
                      <a:alpha val="43137"/>
                    </a:srgbClr>
                  </a:outerShdw>
                </a:effectLst>
              </a:rPr>
              <a:t>Activities 2: </a:t>
            </a:r>
            <a:r>
              <a:rPr lang="en-US" b="1" dirty="0">
                <a:solidFill>
                  <a:schemeClr val="accent1"/>
                </a:solidFill>
                <a:effectLst>
                  <a:outerShdw blurRad="38100" dist="38100" dir="2700000" algn="tl">
                    <a:srgbClr val="000000">
                      <a:alpha val="43137"/>
                    </a:srgbClr>
                  </a:outerShdw>
                </a:effectLst>
              </a:rPr>
              <a:t>POLICY ANALYSIS </a:t>
            </a:r>
            <a:endParaRPr lang="en-US" b="1" dirty="0" smtClean="0">
              <a:solidFill>
                <a:schemeClr val="accent1"/>
              </a:solidFill>
              <a:effectLst>
                <a:outerShdw blurRad="38100" dist="38100" dir="2700000" algn="tl">
                  <a:srgbClr val="000000">
                    <a:alpha val="43137"/>
                  </a:srgbClr>
                </a:outerShdw>
              </a:effectLst>
            </a:endParaRPr>
          </a:p>
        </p:txBody>
      </p:sp>
      <p:sp>
        <p:nvSpPr>
          <p:cNvPr id="23555" name="Inhaltsplatzhalter 5"/>
          <p:cNvSpPr>
            <a:spLocks noGrp="1"/>
          </p:cNvSpPr>
          <p:nvPr>
            <p:ph idx="4294967295"/>
          </p:nvPr>
        </p:nvSpPr>
        <p:spPr>
          <a:xfrm>
            <a:off x="684216" y="2779713"/>
            <a:ext cx="8088310" cy="896937"/>
          </a:xfrm>
        </p:spPr>
        <p:txBody>
          <a:bodyPr/>
          <a:lstStyle/>
          <a:p>
            <a:pPr marL="342900" indent="-342900">
              <a:buAutoNum type="arabicPeriod"/>
            </a:pPr>
            <a:r>
              <a:rPr lang="en-US" dirty="0">
                <a:solidFill>
                  <a:srgbClr val="000000"/>
                </a:solidFill>
                <a:cs typeface="Arial" charset="0"/>
              </a:rPr>
              <a:t>Strengthening analytical support for </a:t>
            </a:r>
            <a:r>
              <a:rPr lang="en-US" dirty="0" smtClean="0">
                <a:solidFill>
                  <a:srgbClr val="000000"/>
                </a:solidFill>
                <a:cs typeface="Arial" charset="0"/>
              </a:rPr>
              <a:t>negotiations (Financial agreement)</a:t>
            </a:r>
          </a:p>
          <a:p>
            <a:pPr marL="342900" indent="-342900">
              <a:buAutoNum type="arabicPeriod"/>
            </a:pPr>
            <a:r>
              <a:rPr lang="en-US" dirty="0">
                <a:solidFill>
                  <a:srgbClr val="000000"/>
                </a:solidFill>
                <a:cs typeface="Arial" charset="0"/>
              </a:rPr>
              <a:t>Analytical support to selected Negotiation </a:t>
            </a:r>
            <a:r>
              <a:rPr lang="en-US" dirty="0" smtClean="0">
                <a:solidFill>
                  <a:srgbClr val="000000"/>
                </a:solidFill>
                <a:cs typeface="Arial" charset="0"/>
              </a:rPr>
              <a:t>Groups</a:t>
            </a:r>
          </a:p>
        </p:txBody>
      </p:sp>
      <p:sp>
        <p:nvSpPr>
          <p:cNvPr id="6" name="Footer Placeholder 5"/>
          <p:cNvSpPr>
            <a:spLocks noGrp="1"/>
          </p:cNvSpPr>
          <p:nvPr>
            <p:ph type="ftr" sz="quarter" idx="10"/>
          </p:nvPr>
        </p:nvSpPr>
        <p:spPr>
          <a:xfrm>
            <a:off x="2862776" y="6581098"/>
            <a:ext cx="4002048" cy="246221"/>
          </a:xfrm>
        </p:spPr>
        <p:txBody>
          <a:bodyPr/>
          <a:lstStyle/>
          <a:p>
            <a:r>
              <a:rPr lang="en-US" b="0" dirty="0" smtClean="0">
                <a:latin typeface="Arial"/>
              </a:rPr>
              <a:t>Support to the EU  Accession Negotiations in Serbia</a:t>
            </a:r>
            <a:endParaRPr lang="de-DE" b="0" dirty="0">
              <a:latin typeface="Arial"/>
            </a:endParaRPr>
          </a:p>
        </p:txBody>
      </p:sp>
      <p:sp>
        <p:nvSpPr>
          <p:cNvPr id="8" name="Titel 1"/>
          <p:cNvSpPr txBox="1">
            <a:spLocks/>
          </p:cNvSpPr>
          <p:nvPr/>
        </p:nvSpPr>
        <p:spPr bwMode="auto">
          <a:xfrm>
            <a:off x="712792" y="3930747"/>
            <a:ext cx="8431207" cy="6191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a:lstStyle>
          <a:p>
            <a:pPr eaLnBrk="1" hangingPunct="1"/>
            <a:r>
              <a:rPr lang="en-US" kern="0" dirty="0" smtClean="0">
                <a:solidFill>
                  <a:srgbClr val="C80F0F"/>
                </a:solidFill>
                <a:effectLst>
                  <a:outerShdw blurRad="38100" dist="38100" dir="2700000" algn="tl">
                    <a:srgbClr val="000000">
                      <a:alpha val="43137"/>
                    </a:srgbClr>
                  </a:outerShdw>
                </a:effectLst>
              </a:rPr>
              <a:t>Field of Activities 3</a:t>
            </a:r>
            <a:r>
              <a:rPr lang="en-US" kern="0" dirty="0">
                <a:solidFill>
                  <a:srgbClr val="C80F0F"/>
                </a:solidFill>
                <a:effectLst>
                  <a:outerShdw blurRad="38100" dist="38100" dir="2700000" algn="tl">
                    <a:srgbClr val="000000">
                      <a:alpha val="43137"/>
                    </a:srgbClr>
                  </a:outerShdw>
                </a:effectLst>
              </a:rPr>
              <a:t>: METHODOLOGICAL APPROACHES</a:t>
            </a:r>
            <a:endParaRPr lang="en-US" kern="0" dirty="0" smtClean="0">
              <a:solidFill>
                <a:srgbClr val="C80F0F"/>
              </a:solidFill>
              <a:effectLst>
                <a:outerShdw blurRad="38100" dist="38100" dir="2700000" algn="tl">
                  <a:srgbClr val="000000">
                    <a:alpha val="43137"/>
                  </a:srgbClr>
                </a:outerShdw>
              </a:effectLst>
            </a:endParaRPr>
          </a:p>
        </p:txBody>
      </p:sp>
      <p:sp>
        <p:nvSpPr>
          <p:cNvPr id="10" name="Inhaltsplatzhalter 5"/>
          <p:cNvSpPr txBox="1">
            <a:spLocks/>
          </p:cNvSpPr>
          <p:nvPr/>
        </p:nvSpPr>
        <p:spPr bwMode="auto">
          <a:xfrm>
            <a:off x="712793" y="4702176"/>
            <a:ext cx="8088310" cy="8969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pPr marL="342900" indent="-342900">
              <a:buFont typeface="Arial" charset="0"/>
              <a:buAutoNum type="arabicPeriod"/>
            </a:pPr>
            <a:r>
              <a:rPr lang="en-US" sz="1800" b="0" kern="0" dirty="0">
                <a:solidFill>
                  <a:srgbClr val="000000"/>
                </a:solidFill>
                <a:cs typeface="Arial" charset="0"/>
              </a:rPr>
              <a:t>Templates &amp; manuals for negotiation positions of all NGs</a:t>
            </a:r>
          </a:p>
          <a:p>
            <a:pPr marL="342900" indent="-342900">
              <a:buFont typeface="Arial" charset="0"/>
              <a:buAutoNum type="arabicPeriod"/>
            </a:pPr>
            <a:r>
              <a:rPr lang="en-US" sz="1800" b="0" kern="0" dirty="0">
                <a:solidFill>
                  <a:srgbClr val="000000"/>
                </a:solidFill>
                <a:cs typeface="Arial" charset="0"/>
              </a:rPr>
              <a:t>Processes of selected Negotiation Groups (11, 17, 22)</a:t>
            </a:r>
          </a:p>
          <a:p>
            <a:pPr marL="342900" indent="-342900">
              <a:buFont typeface="Arial" charset="0"/>
              <a:buAutoNum type="arabicPeriod"/>
            </a:pPr>
            <a:r>
              <a:rPr lang="en-US" sz="1800" b="0" kern="0" dirty="0">
                <a:solidFill>
                  <a:srgbClr val="000000"/>
                </a:solidFill>
                <a:cs typeface="Arial" charset="0"/>
              </a:rPr>
              <a:t>Strengthen knowledge exchange amongst NGs</a:t>
            </a:r>
          </a:p>
          <a:p>
            <a:pPr marL="342900" indent="-342900">
              <a:buFont typeface="Arial" charset="0"/>
              <a:buAutoNum type="arabicPeriod"/>
            </a:pPr>
            <a:endParaRPr lang="en-US" sz="1800" b="0" kern="0" dirty="0" smtClean="0">
              <a:solidFill>
                <a:srgbClr val="000000"/>
              </a:solidFill>
              <a:cs typeface="Arial" charset="0"/>
            </a:endParaRPr>
          </a:p>
        </p:txBody>
      </p:sp>
    </p:spTree>
    <p:extLst>
      <p:ext uri="{BB962C8B-B14F-4D97-AF65-F5344CB8AC3E}">
        <p14:creationId xmlns:p14="http://schemas.microsoft.com/office/powerpoint/2010/main" val="311596552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4783" y="1151755"/>
            <a:ext cx="8229600" cy="639131"/>
          </a:xfrm>
        </p:spPr>
        <p:txBody>
          <a:bodyPr/>
          <a:lstStyle/>
          <a:p>
            <a:pPr algn="ctr">
              <a:defRPr/>
            </a:pPr>
            <a:r>
              <a:rPr lang="en-US" sz="2800" dirty="0" smtClean="0">
                <a:solidFill>
                  <a:srgbClr val="C00000"/>
                </a:solidFill>
                <a:latin typeface="Tahoma" panose="020B0604030504040204" pitchFamily="34" charset="0"/>
                <a:ea typeface="Tahoma" panose="020B0604030504040204" pitchFamily="34" charset="0"/>
                <a:cs typeface="Tahoma" panose="020B0604030504040204" pitchFamily="34" charset="0"/>
              </a:rPr>
              <a:t>Concept </a:t>
            </a:r>
            <a:r>
              <a:rPr lang="en-US" sz="2800" dirty="0">
                <a:solidFill>
                  <a:srgbClr val="C00000"/>
                </a:solidFill>
                <a:latin typeface="Tahoma" panose="020B0604030504040204" pitchFamily="34" charset="0"/>
                <a:ea typeface="Tahoma" panose="020B0604030504040204" pitchFamily="34" charset="0"/>
                <a:cs typeface="Tahoma" panose="020B0604030504040204" pitchFamily="34" charset="0"/>
              </a:rPr>
              <a:t>of the </a:t>
            </a:r>
            <a:r>
              <a:rPr lang="en-US" sz="2800" dirty="0" err="1">
                <a:solidFill>
                  <a:srgbClr val="C00000"/>
                </a:solidFill>
                <a:latin typeface="Tahoma" panose="020B0604030504040204" pitchFamily="34" charset="0"/>
                <a:ea typeface="Tahoma" panose="020B0604030504040204" pitchFamily="34" charset="0"/>
                <a:cs typeface="Tahoma" panose="020B0604030504040204" pitchFamily="34" charset="0"/>
              </a:rPr>
              <a:t>analy</a:t>
            </a:r>
            <a:r>
              <a:rPr lang="sl-SI" sz="2800" dirty="0">
                <a:solidFill>
                  <a:srgbClr val="C00000"/>
                </a:solidFill>
                <a:latin typeface="Tahoma" panose="020B0604030504040204" pitchFamily="34" charset="0"/>
                <a:ea typeface="Tahoma" panose="020B0604030504040204" pitchFamily="34" charset="0"/>
                <a:cs typeface="Tahoma" panose="020B0604030504040204" pitchFamily="34" charset="0"/>
              </a:rPr>
              <a:t>t</a:t>
            </a:r>
            <a:r>
              <a:rPr lang="en-US" sz="2800" dirty="0" err="1">
                <a:solidFill>
                  <a:srgbClr val="C00000"/>
                </a:solidFill>
                <a:latin typeface="Tahoma" panose="020B0604030504040204" pitchFamily="34" charset="0"/>
                <a:ea typeface="Tahoma" panose="020B0604030504040204" pitchFamily="34" charset="0"/>
                <a:cs typeface="Tahoma" panose="020B0604030504040204" pitchFamily="34" charset="0"/>
              </a:rPr>
              <a:t>ical</a:t>
            </a:r>
            <a:r>
              <a:rPr lang="en-US" sz="2800" dirty="0">
                <a:solidFill>
                  <a:srgbClr val="C00000"/>
                </a:solidFill>
                <a:latin typeface="Tahoma" panose="020B0604030504040204" pitchFamily="34" charset="0"/>
                <a:ea typeface="Tahoma" panose="020B0604030504040204" pitchFamily="34" charset="0"/>
                <a:cs typeface="Tahoma" panose="020B0604030504040204" pitchFamily="34" charset="0"/>
              </a:rPr>
              <a:t> support function</a:t>
            </a:r>
            <a:endParaRPr lang="sl-SI"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Content Placeholder 3"/>
          <p:cNvSpPr>
            <a:spLocks noGrp="1"/>
          </p:cNvSpPr>
          <p:nvPr>
            <p:ph idx="1"/>
          </p:nvPr>
        </p:nvSpPr>
        <p:spPr>
          <a:xfrm>
            <a:off x="292963" y="1766656"/>
            <a:ext cx="8593585" cy="4811697"/>
          </a:xfrm>
        </p:spPr>
        <p:txBody>
          <a:bodyPr/>
          <a:lstStyle/>
          <a:p>
            <a:pPr>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Why it is needed? </a:t>
            </a:r>
          </a:p>
          <a:p>
            <a:pPr lvl="1">
              <a:defRPr/>
            </a:pPr>
            <a:r>
              <a:rPr lang="sl-SI" sz="2000" dirty="0">
                <a:solidFill>
                  <a:schemeClr val="tx1"/>
                </a:solidFill>
                <a:latin typeface="Tahoma" panose="020B0604030504040204" pitchFamily="34" charset="0"/>
                <a:ea typeface="Tahoma" panose="020B0604030504040204" pitchFamily="34" charset="0"/>
                <a:cs typeface="Tahoma" panose="020B0604030504040204" pitchFamily="34" charset="0"/>
              </a:rPr>
              <a:t>T</a:t>
            </a: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o detect potential problems Serbia is expected to face in the EU accession negotiations as well as </a:t>
            </a:r>
            <a:r>
              <a:rPr lang="en-US" sz="2000" dirty="0" smtClean="0">
                <a:solidFill>
                  <a:schemeClr val="tx1"/>
                </a:solidFill>
                <a:latin typeface="Tahoma" panose="020B0604030504040204" pitchFamily="34" charset="0"/>
                <a:ea typeface="Tahoma" panose="020B0604030504040204" pitchFamily="34" charset="0"/>
                <a:cs typeface="Tahoma" panose="020B0604030504040204" pitchFamily="34" charset="0"/>
              </a:rPr>
              <a:t>domestically </a:t>
            </a: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(implementation of the </a:t>
            </a:r>
            <a:r>
              <a:rPr lang="en-US" sz="2000" i="1" dirty="0">
                <a:solidFill>
                  <a:schemeClr val="tx1"/>
                </a:solidFill>
                <a:latin typeface="Tahoma" panose="020B0604030504040204" pitchFamily="34" charset="0"/>
                <a:ea typeface="Tahoma" panose="020B0604030504040204" pitchFamily="34" charset="0"/>
                <a:cs typeface="Tahoma" panose="020B0604030504040204" pitchFamily="34" charset="0"/>
              </a:rPr>
              <a:t>acquis</a:t>
            </a: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 </a:t>
            </a:r>
          </a:p>
          <a:p>
            <a:pPr lvl="1">
              <a:defRPr/>
            </a:pPr>
            <a:r>
              <a:rPr lang="sl-SI" sz="2000" dirty="0">
                <a:solidFill>
                  <a:schemeClr val="tx1"/>
                </a:solidFill>
                <a:latin typeface="Tahoma" panose="020B0604030504040204" pitchFamily="34" charset="0"/>
                <a:ea typeface="Tahoma" panose="020B0604030504040204" pitchFamily="34" charset="0"/>
                <a:cs typeface="Tahoma" panose="020B0604030504040204" pitchFamily="34" charset="0"/>
              </a:rPr>
              <a:t>T</a:t>
            </a: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o facilitate preparation of analytical outputs that need to be prepared (as a background for drafting negotiation positions or in later stages)</a:t>
            </a:r>
          </a:p>
          <a:p>
            <a:pPr lvl="2">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articulate the needs and draft respective terms of reference for their preparation, </a:t>
            </a:r>
          </a:p>
          <a:p>
            <a:pPr lvl="2">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be a professional counterpart to the institutions / individuals preparing these outputs, and </a:t>
            </a:r>
          </a:p>
          <a:p>
            <a:pPr lvl="2">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perform the »quality check« control function for the documents prepared.</a:t>
            </a:r>
          </a:p>
          <a:p>
            <a:pPr>
              <a:defRPr/>
            </a:pPr>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indent="0">
              <a:buNone/>
              <a:defRPr/>
            </a:pPr>
            <a:endParaRPr lang="sl-SI"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Footer Placeholder 1"/>
          <p:cNvSpPr>
            <a:spLocks noGrp="1"/>
          </p:cNvSpPr>
          <p:nvPr>
            <p:ph type="ftr" sz="quarter" idx="11"/>
          </p:nvPr>
        </p:nvSpPr>
        <p:spPr/>
        <p:txBody>
          <a:bodyPr/>
          <a:lstStyle/>
          <a:p>
            <a:pPr>
              <a:defRPr/>
            </a:pPr>
            <a:r>
              <a:rPr lang="en-US" altLang="sl-SI" smtClean="0"/>
              <a:t>Support to the EU Accession Negotiations in Serbia</a:t>
            </a:r>
            <a:endParaRPr lang="en-US" altLang="sl-SI"/>
          </a:p>
        </p:txBody>
      </p:sp>
    </p:spTree>
    <p:extLst>
      <p:ext uri="{BB962C8B-B14F-4D97-AF65-F5344CB8AC3E}">
        <p14:creationId xmlns:p14="http://schemas.microsoft.com/office/powerpoint/2010/main" val="20080445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17" y="0"/>
            <a:ext cx="2255521" cy="1641034"/>
          </a:xfrm>
          <a:prstGeom prst="rect">
            <a:avLst/>
          </a:prstGeom>
        </p:spPr>
      </p:pic>
      <p:sp>
        <p:nvSpPr>
          <p:cNvPr id="2" name="Titel 1"/>
          <p:cNvSpPr>
            <a:spLocks noGrp="1"/>
          </p:cNvSpPr>
          <p:nvPr>
            <p:ph type="title"/>
          </p:nvPr>
        </p:nvSpPr>
        <p:spPr>
          <a:xfrm>
            <a:off x="612424" y="1483200"/>
            <a:ext cx="7776000" cy="617928"/>
          </a:xfrm>
        </p:spPr>
        <p:txBody>
          <a:bodyPr/>
          <a:lstStyle/>
          <a:p>
            <a:r>
              <a:rPr lang="en-US" sz="2800" b="1" dirty="0" smtClean="0">
                <a:solidFill>
                  <a:schemeClr val="accent1"/>
                </a:solidFill>
              </a:rPr>
              <a:t>Content</a:t>
            </a:r>
            <a:endParaRPr lang="de-DE" sz="2800" b="1" dirty="0">
              <a:solidFill>
                <a:schemeClr val="accent1"/>
              </a:solidFill>
            </a:endParaRPr>
          </a:p>
        </p:txBody>
      </p:sp>
      <p:sp>
        <p:nvSpPr>
          <p:cNvPr id="6" name="Inhaltsplatzhalter 5"/>
          <p:cNvSpPr>
            <a:spLocks noGrp="1"/>
          </p:cNvSpPr>
          <p:nvPr>
            <p:ph idx="1"/>
          </p:nvPr>
        </p:nvSpPr>
        <p:spPr>
          <a:xfrm>
            <a:off x="674045" y="2510088"/>
            <a:ext cx="8269363" cy="3485828"/>
          </a:xfrm>
        </p:spPr>
        <p:txBody>
          <a:bodyPr/>
          <a:lstStyle/>
          <a:p>
            <a:pPr marL="400050" indent="-400050">
              <a:buFont typeface="+mj-lt"/>
              <a:buAutoNum type="romanUcPeriod"/>
            </a:pPr>
            <a:r>
              <a:rPr lang="en-GB" sz="2400" dirty="0" smtClean="0">
                <a:solidFill>
                  <a:srgbClr val="C00000"/>
                </a:solidFill>
              </a:rPr>
              <a:t>Intro: First Phase of the Project: </a:t>
            </a:r>
            <a:r>
              <a:rPr lang="en-US" sz="2400" dirty="0" smtClean="0">
                <a:solidFill>
                  <a:srgbClr val="C00000"/>
                </a:solidFill>
              </a:rPr>
              <a:t>Support </a:t>
            </a:r>
            <a:r>
              <a:rPr lang="en-US" sz="2400" dirty="0">
                <a:solidFill>
                  <a:srgbClr val="C00000"/>
                </a:solidFill>
              </a:rPr>
              <a:t>to the Negotiations </a:t>
            </a:r>
            <a:r>
              <a:rPr lang="en-US" sz="2400" dirty="0" smtClean="0">
                <a:solidFill>
                  <a:srgbClr val="C00000"/>
                </a:solidFill>
              </a:rPr>
              <a:t>Architecture </a:t>
            </a:r>
            <a:r>
              <a:rPr lang="en-US" sz="2400" dirty="0">
                <a:solidFill>
                  <a:srgbClr val="C00000"/>
                </a:solidFill>
              </a:rPr>
              <a:t>and the Screening Exercise</a:t>
            </a:r>
          </a:p>
          <a:p>
            <a:pPr marL="400050" indent="-400050">
              <a:buFont typeface="+mj-lt"/>
              <a:buAutoNum type="romanUcPeriod"/>
            </a:pPr>
            <a:r>
              <a:rPr lang="en-GB" sz="2400" dirty="0" smtClean="0">
                <a:solidFill>
                  <a:srgbClr val="C00000"/>
                </a:solidFill>
              </a:rPr>
              <a:t>Second Phase: Focusing on Analytical Support and Policy Analysis Function</a:t>
            </a:r>
          </a:p>
        </p:txBody>
      </p:sp>
      <p:sp>
        <p:nvSpPr>
          <p:cNvPr id="5" name="Footer Placeholder 2"/>
          <p:cNvSpPr>
            <a:spLocks noGrp="1"/>
          </p:cNvSpPr>
          <p:nvPr>
            <p:ph type="ftr" sz="quarter" idx="11"/>
          </p:nvPr>
        </p:nvSpPr>
        <p:spPr>
          <a:xfrm>
            <a:off x="2862776" y="6581055"/>
            <a:ext cx="3418449" cy="246221"/>
          </a:xfrm>
        </p:spPr>
        <p:txBody>
          <a:bodyPr/>
          <a:lstStyle/>
          <a:p>
            <a:pPr algn="ctr">
              <a:defRPr/>
            </a:pPr>
            <a:r>
              <a:rPr lang="en-US" dirty="0" smtClean="0">
                <a:solidFill>
                  <a:srgbClr val="FFFFFF">
                    <a:lumMod val="50000"/>
                  </a:srgbClr>
                </a:solidFill>
              </a:rPr>
              <a:t>Support to the EU Accession N</a:t>
            </a:r>
            <a:r>
              <a:rPr lang="sr-Latn-RS" dirty="0" smtClean="0">
                <a:solidFill>
                  <a:srgbClr val="FFFFFF">
                    <a:lumMod val="50000"/>
                  </a:srgbClr>
                </a:solidFill>
              </a:rPr>
              <a:t>egotiation</a:t>
            </a:r>
            <a:r>
              <a:rPr lang="en-US" dirty="0" smtClean="0">
                <a:solidFill>
                  <a:srgbClr val="FFFFFF">
                    <a:lumMod val="50000"/>
                  </a:srgbClr>
                </a:solidFill>
              </a:rPr>
              <a:t>s in Serbia</a:t>
            </a:r>
            <a:endParaRPr lang="en-GB" dirty="0">
              <a:solidFill>
                <a:srgbClr val="FFFFFF">
                  <a:lumMod val="50000"/>
                </a:srgbClr>
              </a:solidFill>
            </a:endParaRPr>
          </a:p>
        </p:txBody>
      </p:sp>
    </p:spTree>
    <p:extLst>
      <p:ext uri="{BB962C8B-B14F-4D97-AF65-F5344CB8AC3E}">
        <p14:creationId xmlns:p14="http://schemas.microsoft.com/office/powerpoint/2010/main" val="48779994"/>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02883" y="1123180"/>
            <a:ext cx="8229600" cy="639131"/>
          </a:xfrm>
        </p:spPr>
        <p:txBody>
          <a:bodyPr/>
          <a:lstStyle/>
          <a:p>
            <a:pPr algn="ctr">
              <a:defRPr/>
            </a:pPr>
            <a:r>
              <a:rPr lang="en-US" sz="2800" dirty="0" smtClean="0">
                <a:solidFill>
                  <a:srgbClr val="C00000"/>
                </a:solidFill>
                <a:latin typeface="Tahoma" panose="020B0604030504040204" pitchFamily="34" charset="0"/>
                <a:ea typeface="Tahoma" panose="020B0604030504040204" pitchFamily="34" charset="0"/>
                <a:cs typeface="Tahoma" panose="020B0604030504040204" pitchFamily="34" charset="0"/>
              </a:rPr>
              <a:t>Concept </a:t>
            </a:r>
            <a:r>
              <a:rPr lang="en-US" sz="2800" dirty="0">
                <a:solidFill>
                  <a:srgbClr val="C00000"/>
                </a:solidFill>
                <a:latin typeface="Tahoma" panose="020B0604030504040204" pitchFamily="34" charset="0"/>
                <a:ea typeface="Tahoma" panose="020B0604030504040204" pitchFamily="34" charset="0"/>
                <a:cs typeface="Tahoma" panose="020B0604030504040204" pitchFamily="34" charset="0"/>
              </a:rPr>
              <a:t>of the </a:t>
            </a:r>
            <a:r>
              <a:rPr lang="en-US" sz="2800" dirty="0" err="1">
                <a:solidFill>
                  <a:srgbClr val="C00000"/>
                </a:solidFill>
                <a:latin typeface="Tahoma" panose="020B0604030504040204" pitchFamily="34" charset="0"/>
                <a:ea typeface="Tahoma" panose="020B0604030504040204" pitchFamily="34" charset="0"/>
                <a:cs typeface="Tahoma" panose="020B0604030504040204" pitchFamily="34" charset="0"/>
              </a:rPr>
              <a:t>analy</a:t>
            </a:r>
            <a:r>
              <a:rPr lang="sl-SI" sz="2800" dirty="0">
                <a:solidFill>
                  <a:srgbClr val="C00000"/>
                </a:solidFill>
                <a:latin typeface="Tahoma" panose="020B0604030504040204" pitchFamily="34" charset="0"/>
                <a:ea typeface="Tahoma" panose="020B0604030504040204" pitchFamily="34" charset="0"/>
                <a:cs typeface="Tahoma" panose="020B0604030504040204" pitchFamily="34" charset="0"/>
              </a:rPr>
              <a:t>t</a:t>
            </a:r>
            <a:r>
              <a:rPr lang="en-US" sz="2800" dirty="0" err="1">
                <a:solidFill>
                  <a:srgbClr val="C00000"/>
                </a:solidFill>
                <a:latin typeface="Tahoma" panose="020B0604030504040204" pitchFamily="34" charset="0"/>
                <a:ea typeface="Tahoma" panose="020B0604030504040204" pitchFamily="34" charset="0"/>
                <a:cs typeface="Tahoma" panose="020B0604030504040204" pitchFamily="34" charset="0"/>
              </a:rPr>
              <a:t>ical</a:t>
            </a:r>
            <a:r>
              <a:rPr lang="en-US" sz="2800" dirty="0">
                <a:solidFill>
                  <a:srgbClr val="C00000"/>
                </a:solidFill>
                <a:latin typeface="Tahoma" panose="020B0604030504040204" pitchFamily="34" charset="0"/>
                <a:ea typeface="Tahoma" panose="020B0604030504040204" pitchFamily="34" charset="0"/>
                <a:cs typeface="Tahoma" panose="020B0604030504040204" pitchFamily="34" charset="0"/>
              </a:rPr>
              <a:t> support </a:t>
            </a:r>
            <a:r>
              <a:rPr lang="en-US" sz="2800" dirty="0" smtClean="0">
                <a:solidFill>
                  <a:srgbClr val="C00000"/>
                </a:solidFill>
                <a:latin typeface="Tahoma" panose="020B0604030504040204" pitchFamily="34" charset="0"/>
                <a:ea typeface="Tahoma" panose="020B0604030504040204" pitchFamily="34" charset="0"/>
                <a:cs typeface="Tahoma" panose="020B0604030504040204" pitchFamily="34" charset="0"/>
              </a:rPr>
              <a:t>function (II)</a:t>
            </a:r>
            <a:endParaRPr lang="sl-SI" sz="2800"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
        <p:nvSpPr>
          <p:cNvPr id="4" name="Content Placeholder 3"/>
          <p:cNvSpPr>
            <a:spLocks noGrp="1"/>
          </p:cNvSpPr>
          <p:nvPr>
            <p:ph idx="1"/>
          </p:nvPr>
        </p:nvSpPr>
        <p:spPr>
          <a:xfrm>
            <a:off x="292963" y="1876425"/>
            <a:ext cx="8593585" cy="4701928"/>
          </a:xfrm>
        </p:spPr>
        <p:txBody>
          <a:bodyPr/>
          <a:lstStyle/>
          <a:p>
            <a:pPr>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Why it is needed (cont.):</a:t>
            </a:r>
          </a:p>
          <a:p>
            <a:pPr lvl="1">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provide analytical assessment of the consistency of objectives / directions in individual negotiation groups and to identify potential trade-offs </a:t>
            </a:r>
          </a:p>
          <a:p>
            <a:pPr lvl="1">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perform a »Chief Economist« role focused on</a:t>
            </a:r>
          </a:p>
          <a:p>
            <a:pPr lvl="2">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overseeing the consistency of economic aspects of the EU accession process with macro / fiscal reality, and</a:t>
            </a:r>
          </a:p>
          <a:p>
            <a:pPr lvl="2">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preventing that positions in individual negotiating chapters are not in contradiction with positions in some other segments of the negotiations, and </a:t>
            </a:r>
          </a:p>
          <a:p>
            <a:pPr lvl="1">
              <a:defRPr/>
            </a:pPr>
            <a:r>
              <a:rPr lang="en-US" sz="2000" dirty="0">
                <a:solidFill>
                  <a:schemeClr val="tx1"/>
                </a:solidFill>
                <a:latin typeface="Tahoma" panose="020B0604030504040204" pitchFamily="34" charset="0"/>
                <a:ea typeface="Tahoma" panose="020B0604030504040204" pitchFamily="34" charset="0"/>
                <a:cs typeface="Tahoma" panose="020B0604030504040204" pitchFamily="34" charset="0"/>
              </a:rPr>
              <a:t>To reduce possibilities that EU negotiations are abused for achieving narrowly defined domestic policy objectives of an individual ministry </a:t>
            </a:r>
          </a:p>
          <a:p>
            <a:pPr>
              <a:defRPr/>
            </a:pPr>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defRPr/>
            </a:pPr>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defRPr/>
            </a:pPr>
            <a:endParaRPr lang="en-US"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0" indent="0">
              <a:buNone/>
              <a:defRPr/>
            </a:pPr>
            <a:endParaRPr lang="sl-SI" sz="20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 name="Footer Placeholder 1"/>
          <p:cNvSpPr>
            <a:spLocks noGrp="1"/>
          </p:cNvSpPr>
          <p:nvPr>
            <p:ph type="ftr" sz="quarter" idx="11"/>
          </p:nvPr>
        </p:nvSpPr>
        <p:spPr/>
        <p:txBody>
          <a:bodyPr/>
          <a:lstStyle/>
          <a:p>
            <a:pPr>
              <a:defRPr/>
            </a:pPr>
            <a:r>
              <a:rPr lang="en-US" altLang="sl-SI" smtClean="0"/>
              <a:t>Support to the EU Accession Negotiations in Serbia</a:t>
            </a:r>
            <a:endParaRPr lang="en-US" altLang="sl-SI"/>
          </a:p>
        </p:txBody>
      </p:sp>
    </p:spTree>
    <p:extLst>
      <p:ext uri="{BB962C8B-B14F-4D97-AF65-F5344CB8AC3E}">
        <p14:creationId xmlns:p14="http://schemas.microsoft.com/office/powerpoint/2010/main" val="13255713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rotWithShape="1">
          <a:blip r:embed="rId3" cstate="print">
            <a:extLst>
              <a:ext uri="{28A0092B-C50C-407E-A947-70E740481C1C}">
                <a14:useLocalDpi xmlns:a14="http://schemas.microsoft.com/office/drawing/2010/main" val="0"/>
              </a:ext>
            </a:extLst>
          </a:blip>
          <a:srcRect t="11139" b="14732"/>
          <a:stretch/>
        </p:blipFill>
        <p:spPr>
          <a:xfrm>
            <a:off x="0" y="11430"/>
            <a:ext cx="2373441" cy="1280160"/>
          </a:xfrm>
          <a:prstGeom prst="rect">
            <a:avLst/>
          </a:prstGeom>
        </p:spPr>
      </p:pic>
      <p:sp>
        <p:nvSpPr>
          <p:cNvPr id="2" name="Titel 1"/>
          <p:cNvSpPr>
            <a:spLocks noGrp="1"/>
          </p:cNvSpPr>
          <p:nvPr>
            <p:ph type="title"/>
          </p:nvPr>
        </p:nvSpPr>
        <p:spPr>
          <a:xfrm>
            <a:off x="684000" y="2030819"/>
            <a:ext cx="7776000" cy="1371599"/>
          </a:xfrm>
        </p:spPr>
        <p:txBody>
          <a:bodyPr/>
          <a:lstStyle/>
          <a:p>
            <a:pPr algn="ctr"/>
            <a:r>
              <a:rPr lang="en-US" dirty="0"/>
              <a:t/>
            </a:r>
            <a:br>
              <a:rPr lang="en-US" dirty="0"/>
            </a:br>
            <a:endParaRPr lang="de-DE" dirty="0"/>
          </a:p>
        </p:txBody>
      </p:sp>
      <p:sp>
        <p:nvSpPr>
          <p:cNvPr id="7" name="Rectangle 6"/>
          <p:cNvSpPr/>
          <p:nvPr/>
        </p:nvSpPr>
        <p:spPr>
          <a:xfrm>
            <a:off x="683998" y="2589418"/>
            <a:ext cx="8311145" cy="1107996"/>
          </a:xfrm>
          <a:prstGeom prst="rect">
            <a:avLst/>
          </a:prstGeom>
        </p:spPr>
        <p:txBody>
          <a:bodyPr wrap="square">
            <a:spAutoFit/>
          </a:bodyPr>
          <a:lstStyle/>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endParaRPr lang="en-US" dirty="0"/>
          </a:p>
          <a:p>
            <a:endParaRPr lang="en-US" b="0" dirty="0"/>
          </a:p>
        </p:txBody>
      </p:sp>
      <p:sp>
        <p:nvSpPr>
          <p:cNvPr id="4" name="Rectangle 3"/>
          <p:cNvSpPr/>
          <p:nvPr/>
        </p:nvSpPr>
        <p:spPr>
          <a:xfrm>
            <a:off x="510962" y="2408238"/>
            <a:ext cx="7776000" cy="3477875"/>
          </a:xfrm>
          <a:prstGeom prst="rect">
            <a:avLst/>
          </a:prstGeom>
        </p:spPr>
        <p:txBody>
          <a:bodyPr wrap="square">
            <a:spAutoFit/>
          </a:bodyPr>
          <a:lstStyle/>
          <a:p>
            <a:pPr marL="800100" lvl="1" indent="-342900">
              <a:buFont typeface="Arial" panose="020B0604020202020204" pitchFamily="34" charset="0"/>
              <a:buChar char="•"/>
            </a:pPr>
            <a:r>
              <a:rPr lang="en-GB" sz="1800" b="0" dirty="0" smtClean="0">
                <a:solidFill>
                  <a:schemeClr val="tx1"/>
                </a:solidFill>
              </a:rPr>
              <a:t>To </a:t>
            </a:r>
            <a:r>
              <a:rPr lang="en-GB" sz="1800" b="0" dirty="0">
                <a:solidFill>
                  <a:schemeClr val="tx1"/>
                </a:solidFill>
              </a:rPr>
              <a:t>support Government of Serbia in strengthening financial analytical capacities in the process of EU accession negotiations</a:t>
            </a:r>
            <a:r>
              <a:rPr lang="en-GB" sz="1800" b="0" dirty="0" smtClean="0">
                <a:solidFill>
                  <a:schemeClr val="tx1"/>
                </a:solidFill>
              </a:rPr>
              <a:t>.</a:t>
            </a:r>
            <a:endParaRPr lang="de-DE" sz="1800" b="0" dirty="0" smtClean="0">
              <a:solidFill>
                <a:schemeClr val="tx1"/>
              </a:solidFill>
            </a:endParaRPr>
          </a:p>
          <a:p>
            <a:pPr marL="800100" lvl="1" indent="-342900">
              <a:buFont typeface="Arial" panose="020B0604020202020204" pitchFamily="34" charset="0"/>
              <a:buChar char="•"/>
            </a:pPr>
            <a:endParaRPr lang="en-GB" sz="1800" dirty="0" smtClean="0"/>
          </a:p>
          <a:p>
            <a:pPr marL="800100" lvl="1" indent="-342900">
              <a:buFont typeface="Arial" panose="020B0604020202020204" pitchFamily="34" charset="0"/>
              <a:buChar char="•"/>
            </a:pPr>
            <a:r>
              <a:rPr lang="en-GB" sz="1800" b="0" dirty="0">
                <a:solidFill>
                  <a:schemeClr val="tx1"/>
                </a:solidFill>
              </a:rPr>
              <a:t>In order to address these challenges, the SEIO will establish an EU accession </a:t>
            </a:r>
            <a:r>
              <a:rPr lang="en-GB" sz="1800" dirty="0">
                <a:solidFill>
                  <a:schemeClr val="tx1"/>
                </a:solidFill>
              </a:rPr>
              <a:t>Financial Analytical Support Working Group (FAS-WG</a:t>
            </a:r>
            <a:r>
              <a:rPr lang="en-GB" sz="1800" dirty="0" smtClean="0">
                <a:solidFill>
                  <a:schemeClr val="tx1"/>
                </a:solidFill>
              </a:rPr>
              <a:t>).</a:t>
            </a:r>
          </a:p>
          <a:p>
            <a:pPr marL="800100" lvl="1" indent="-342900">
              <a:buFont typeface="Arial" panose="020B0604020202020204" pitchFamily="34" charset="0"/>
              <a:buChar char="•"/>
            </a:pPr>
            <a:endParaRPr lang="en-GB" sz="1800" dirty="0" smtClean="0">
              <a:solidFill>
                <a:schemeClr val="tx1"/>
              </a:solidFill>
            </a:endParaRPr>
          </a:p>
          <a:p>
            <a:pPr marL="800100" lvl="1" indent="-342900">
              <a:buFont typeface="Arial" panose="020B0604020202020204" pitchFamily="34" charset="0"/>
              <a:buChar char="•"/>
            </a:pPr>
            <a:r>
              <a:rPr lang="en-GB" sz="1800" b="0" dirty="0">
                <a:solidFill>
                  <a:schemeClr val="tx1"/>
                </a:solidFill>
              </a:rPr>
              <a:t>This proposal is based on the existing EU accession structures in Serbia as well as on the governmental decision appointing SEIO for providing professional, administrative and technical support to the work of the NT. </a:t>
            </a:r>
            <a:endParaRPr lang="de-DE" sz="1800" b="0" dirty="0">
              <a:solidFill>
                <a:schemeClr val="tx1"/>
              </a:solidFill>
            </a:endParaRPr>
          </a:p>
          <a:p>
            <a:pPr marL="800100" lvl="1" indent="-342900">
              <a:buFont typeface="Arial" panose="020B0604020202020204" pitchFamily="34" charset="0"/>
              <a:buChar char="•"/>
            </a:pPr>
            <a:endParaRPr lang="en-GB" dirty="0" smtClean="0"/>
          </a:p>
        </p:txBody>
      </p:sp>
      <p:sp>
        <p:nvSpPr>
          <p:cNvPr id="11" name="Fußzeilenplatzhalter 2"/>
          <p:cNvSpPr>
            <a:spLocks noGrp="1"/>
          </p:cNvSpPr>
          <p:nvPr>
            <p:ph type="ftr" sz="quarter" idx="10"/>
          </p:nvPr>
        </p:nvSpPr>
        <p:spPr>
          <a:xfrm>
            <a:off x="2862776" y="6581001"/>
            <a:ext cx="3418449" cy="246221"/>
          </a:xfrm>
        </p:spPr>
        <p:txBody>
          <a:bodyPr/>
          <a:lstStyle/>
          <a:p>
            <a:r>
              <a:rPr lang="en-US" dirty="0" smtClean="0"/>
              <a:t>Support to the EU Accession Negotiations in Serbia</a:t>
            </a:r>
            <a:endParaRPr lang="en-BZ" dirty="0"/>
          </a:p>
        </p:txBody>
      </p:sp>
      <p:sp>
        <p:nvSpPr>
          <p:cNvPr id="12" name="Title 1"/>
          <p:cNvSpPr txBox="1">
            <a:spLocks/>
          </p:cNvSpPr>
          <p:nvPr/>
        </p:nvSpPr>
        <p:spPr bwMode="auto">
          <a:xfrm>
            <a:off x="215900" y="1219200"/>
            <a:ext cx="8366125" cy="1017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a:lstStyle>
          <a:p>
            <a:pPr algn="ctr">
              <a:defRPr/>
            </a:pPr>
            <a:r>
              <a:rPr lang="en-US" sz="2800" b="0" kern="0" dirty="0" smtClean="0">
                <a:solidFill>
                  <a:srgbClr val="C00000"/>
                </a:solidFill>
                <a:latin typeface="Tahoma" panose="020B0604030504040204" pitchFamily="34" charset="0"/>
                <a:ea typeface="Tahoma" panose="020B0604030504040204" pitchFamily="34" charset="0"/>
                <a:cs typeface="Tahoma" panose="020B0604030504040204" pitchFamily="34" charset="0"/>
              </a:rPr>
              <a:t>Analytical </a:t>
            </a:r>
            <a:r>
              <a:rPr lang="en-US" sz="2800" b="0" kern="0" dirty="0">
                <a:solidFill>
                  <a:srgbClr val="C00000"/>
                </a:solidFill>
                <a:latin typeface="Tahoma" panose="020B0604030504040204" pitchFamily="34" charset="0"/>
                <a:ea typeface="Tahoma" panose="020B0604030504040204" pitchFamily="34" charset="0"/>
                <a:cs typeface="Tahoma" panose="020B0604030504040204" pitchFamily="34" charset="0"/>
              </a:rPr>
              <a:t>support </a:t>
            </a:r>
            <a:r>
              <a:rPr lang="en-US" sz="2800" b="0" kern="0" dirty="0" smtClean="0">
                <a:solidFill>
                  <a:srgbClr val="C00000"/>
                </a:solidFill>
                <a:latin typeface="Tahoma" panose="020B0604030504040204" pitchFamily="34" charset="0"/>
                <a:ea typeface="Tahoma" panose="020B0604030504040204" pitchFamily="34" charset="0"/>
                <a:cs typeface="Tahoma" panose="020B0604030504040204" pitchFamily="34" charset="0"/>
              </a:rPr>
              <a:t>function-Objectives of the Financial Agreement with SEIO</a:t>
            </a:r>
          </a:p>
          <a:p>
            <a:pPr algn="ctr">
              <a:defRPr/>
            </a:pPr>
            <a:endParaRPr lang="en-US" sz="2800" b="0" kern="0"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62762450"/>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fik 8"/>
          <p:cNvPicPr>
            <a:picLocks noChangeAspect="1"/>
          </p:cNvPicPr>
          <p:nvPr/>
        </p:nvPicPr>
        <p:blipFill rotWithShape="1">
          <a:blip r:embed="rId3" cstate="print">
            <a:extLst>
              <a:ext uri="{28A0092B-C50C-407E-A947-70E740481C1C}">
                <a14:useLocalDpi xmlns:a14="http://schemas.microsoft.com/office/drawing/2010/main" val="0"/>
              </a:ext>
            </a:extLst>
          </a:blip>
          <a:srcRect t="11139" b="14732"/>
          <a:stretch/>
        </p:blipFill>
        <p:spPr>
          <a:xfrm>
            <a:off x="0" y="11430"/>
            <a:ext cx="2373441" cy="1280160"/>
          </a:xfrm>
          <a:prstGeom prst="rect">
            <a:avLst/>
          </a:prstGeom>
        </p:spPr>
      </p:pic>
      <p:sp>
        <p:nvSpPr>
          <p:cNvPr id="2" name="Titel 1"/>
          <p:cNvSpPr>
            <a:spLocks noGrp="1"/>
          </p:cNvSpPr>
          <p:nvPr>
            <p:ph type="title"/>
          </p:nvPr>
        </p:nvSpPr>
        <p:spPr>
          <a:xfrm>
            <a:off x="684000" y="2030819"/>
            <a:ext cx="7776000" cy="1371599"/>
          </a:xfrm>
        </p:spPr>
        <p:txBody>
          <a:bodyPr/>
          <a:lstStyle/>
          <a:p>
            <a:pPr algn="ctr"/>
            <a:r>
              <a:rPr lang="en-US" dirty="0"/>
              <a:t/>
            </a:r>
            <a:br>
              <a:rPr lang="en-US" dirty="0"/>
            </a:br>
            <a:endParaRPr lang="de-DE" dirty="0"/>
          </a:p>
        </p:txBody>
      </p:sp>
      <p:sp>
        <p:nvSpPr>
          <p:cNvPr id="7" name="Rectangle 6"/>
          <p:cNvSpPr/>
          <p:nvPr/>
        </p:nvSpPr>
        <p:spPr>
          <a:xfrm>
            <a:off x="683998" y="2589418"/>
            <a:ext cx="8311145" cy="1107996"/>
          </a:xfrm>
          <a:prstGeom prst="rect">
            <a:avLst/>
          </a:prstGeom>
        </p:spPr>
        <p:txBody>
          <a:bodyPr wrap="square">
            <a:spAutoFit/>
          </a:bodyPr>
          <a:lstStyle/>
          <a:p>
            <a:pPr marL="342900" indent="-342900">
              <a:buFont typeface="Arial" panose="020B0604020202020204" pitchFamily="34" charset="0"/>
              <a:buChar char="•"/>
            </a:pPr>
            <a:endParaRPr lang="en-GB" dirty="0" smtClean="0"/>
          </a:p>
          <a:p>
            <a:pPr marL="342900" indent="-342900">
              <a:buFont typeface="Arial" panose="020B0604020202020204" pitchFamily="34" charset="0"/>
              <a:buChar char="•"/>
            </a:pPr>
            <a:endParaRPr lang="en-US" dirty="0"/>
          </a:p>
          <a:p>
            <a:endParaRPr lang="en-US" b="0" dirty="0"/>
          </a:p>
        </p:txBody>
      </p:sp>
      <p:sp>
        <p:nvSpPr>
          <p:cNvPr id="11" name="Fußzeilenplatzhalter 2"/>
          <p:cNvSpPr>
            <a:spLocks noGrp="1"/>
          </p:cNvSpPr>
          <p:nvPr>
            <p:ph type="ftr" sz="quarter" idx="10"/>
          </p:nvPr>
        </p:nvSpPr>
        <p:spPr>
          <a:xfrm>
            <a:off x="2862776" y="6581001"/>
            <a:ext cx="3418449" cy="246221"/>
          </a:xfrm>
        </p:spPr>
        <p:txBody>
          <a:bodyPr/>
          <a:lstStyle/>
          <a:p>
            <a:r>
              <a:rPr lang="en-US" dirty="0" smtClean="0"/>
              <a:t>Support to the EU Accession Negotiations in Serbia</a:t>
            </a:r>
            <a:endParaRPr lang="en-BZ" dirty="0"/>
          </a:p>
        </p:txBody>
      </p:sp>
      <p:sp>
        <p:nvSpPr>
          <p:cNvPr id="3" name="Rectangle 2"/>
          <p:cNvSpPr/>
          <p:nvPr/>
        </p:nvSpPr>
        <p:spPr>
          <a:xfrm>
            <a:off x="581025" y="2357468"/>
            <a:ext cx="7848600" cy="4124206"/>
          </a:xfrm>
          <a:prstGeom prst="rect">
            <a:avLst/>
          </a:prstGeom>
        </p:spPr>
        <p:txBody>
          <a:bodyPr wrap="square">
            <a:spAutoFit/>
          </a:bodyPr>
          <a:lstStyle/>
          <a:p>
            <a:pPr lvl="0" algn="just">
              <a:spcAft>
                <a:spcPts val="0"/>
              </a:spcAft>
            </a:pPr>
            <a:r>
              <a:rPr lang="en-GB" sz="1800" dirty="0">
                <a:solidFill>
                  <a:schemeClr val="tx1"/>
                </a:solidFill>
              </a:rPr>
              <a:t>In order to strengthen analytical support for EU accession negotiations following deliverables should be </a:t>
            </a:r>
            <a:r>
              <a:rPr lang="en-GB" sz="1800" dirty="0" smtClean="0">
                <a:solidFill>
                  <a:schemeClr val="tx1"/>
                </a:solidFill>
              </a:rPr>
              <a:t>provided:</a:t>
            </a:r>
          </a:p>
          <a:p>
            <a:pPr marL="342900" lvl="0" indent="-342900" algn="just">
              <a:spcAft>
                <a:spcPts val="0"/>
              </a:spcAft>
              <a:buFont typeface="Wingdings"/>
              <a:buChar char=""/>
            </a:pPr>
            <a:endParaRPr lang="en-GB" sz="1800" b="0" i="1" dirty="0">
              <a:solidFill>
                <a:schemeClr val="tx1"/>
              </a:solidFill>
              <a:latin typeface="Arial"/>
              <a:ea typeface="Times New Roman"/>
            </a:endParaRPr>
          </a:p>
          <a:p>
            <a:pPr marL="342900" lvl="0" indent="-342900" algn="just">
              <a:spcAft>
                <a:spcPts val="0"/>
              </a:spcAft>
              <a:buFont typeface="Wingdings"/>
              <a:buChar char=""/>
            </a:pPr>
            <a:r>
              <a:rPr lang="en-GB" sz="1800" b="0" dirty="0">
                <a:solidFill>
                  <a:schemeClr val="tx1"/>
                </a:solidFill>
              </a:rPr>
              <a:t>Simulation model of financial flows between the EU budget and Serbia in the pre- and post-accession periods </a:t>
            </a:r>
            <a:r>
              <a:rPr lang="en-GB" sz="1800" b="0" dirty="0" smtClean="0">
                <a:solidFill>
                  <a:schemeClr val="tx1"/>
                </a:solidFill>
              </a:rPr>
              <a:t>developed</a:t>
            </a:r>
            <a:endParaRPr lang="en-GB" sz="1800" b="0" dirty="0">
              <a:solidFill>
                <a:schemeClr val="tx1"/>
              </a:solidFill>
            </a:endParaRPr>
          </a:p>
          <a:p>
            <a:pPr marL="342900" lvl="0" indent="-342900" algn="just">
              <a:spcAft>
                <a:spcPts val="0"/>
              </a:spcAft>
              <a:buFont typeface="Wingdings"/>
              <a:buChar char=""/>
            </a:pPr>
            <a:r>
              <a:rPr lang="sl-SI" sz="1800" b="0" dirty="0">
                <a:solidFill>
                  <a:schemeClr val="tx1"/>
                </a:solidFill>
              </a:rPr>
              <a:t>Short analysis/expertise for analytical support to the </a:t>
            </a:r>
            <a:r>
              <a:rPr lang="sl-SI" sz="1800" b="0" dirty="0" smtClean="0">
                <a:solidFill>
                  <a:schemeClr val="tx1"/>
                </a:solidFill>
              </a:rPr>
              <a:t>NT</a:t>
            </a:r>
            <a:endParaRPr lang="de-DE" sz="1800" b="0" dirty="0">
              <a:solidFill>
                <a:schemeClr val="tx1"/>
              </a:solidFill>
            </a:endParaRPr>
          </a:p>
          <a:p>
            <a:pPr marL="342900" lvl="0" indent="-342900" algn="just">
              <a:spcAft>
                <a:spcPts val="0"/>
              </a:spcAft>
              <a:buFont typeface="Wingdings"/>
              <a:buChar char=""/>
            </a:pPr>
            <a:r>
              <a:rPr lang="en-US" sz="1800" b="0" dirty="0" smtClean="0">
                <a:solidFill>
                  <a:schemeClr val="tx1"/>
                </a:solidFill>
              </a:rPr>
              <a:t>Proposal </a:t>
            </a:r>
            <a:r>
              <a:rPr lang="en-US" sz="1800" b="0" dirty="0">
                <a:solidFill>
                  <a:schemeClr val="tx1"/>
                </a:solidFill>
              </a:rPr>
              <a:t>of </a:t>
            </a:r>
            <a:r>
              <a:rPr lang="en-US" sz="1800" b="0" dirty="0" smtClean="0">
                <a:solidFill>
                  <a:schemeClr val="tx1"/>
                </a:solidFill>
              </a:rPr>
              <a:t>(overall) </a:t>
            </a:r>
            <a:r>
              <a:rPr lang="en-US" sz="1800" b="0" dirty="0">
                <a:solidFill>
                  <a:schemeClr val="tx1"/>
                </a:solidFill>
              </a:rPr>
              <a:t>system of analytical </a:t>
            </a:r>
            <a:r>
              <a:rPr lang="en-US" sz="1800" b="0" dirty="0" smtClean="0">
                <a:solidFill>
                  <a:schemeClr val="tx1"/>
                </a:solidFill>
              </a:rPr>
              <a:t>support</a:t>
            </a:r>
          </a:p>
          <a:p>
            <a:pPr marL="342900" indent="-342900" algn="just">
              <a:spcAft>
                <a:spcPts val="0"/>
              </a:spcAft>
              <a:buFont typeface="Wingdings"/>
              <a:buChar char=""/>
            </a:pPr>
            <a:r>
              <a:rPr lang="en-US" sz="1800" b="0" dirty="0">
                <a:solidFill>
                  <a:schemeClr val="tx1"/>
                </a:solidFill>
              </a:rPr>
              <a:t>Development of internal administrative guidelines defining roles and tasks of policy analysis </a:t>
            </a:r>
            <a:r>
              <a:rPr lang="en-US" sz="1800" b="0" dirty="0" smtClean="0">
                <a:solidFill>
                  <a:schemeClr val="tx1"/>
                </a:solidFill>
              </a:rPr>
              <a:t>structures</a:t>
            </a:r>
            <a:endParaRPr lang="de-DE" sz="1800" b="0" dirty="0">
              <a:solidFill>
                <a:schemeClr val="tx1"/>
              </a:solidFill>
            </a:endParaRPr>
          </a:p>
          <a:p>
            <a:pPr marL="342900" lvl="0" indent="-342900" algn="just">
              <a:spcAft>
                <a:spcPts val="0"/>
              </a:spcAft>
              <a:buFont typeface="Wingdings"/>
              <a:buChar char=""/>
            </a:pPr>
            <a:r>
              <a:rPr lang="en-US" sz="1800" b="0" dirty="0" smtClean="0">
                <a:solidFill>
                  <a:schemeClr val="tx1"/>
                </a:solidFill>
              </a:rPr>
              <a:t>Development </a:t>
            </a:r>
            <a:r>
              <a:rPr lang="en-US" sz="1800" b="0" dirty="0">
                <a:solidFill>
                  <a:schemeClr val="tx1"/>
                </a:solidFill>
              </a:rPr>
              <a:t>of methodology for coherency checks of negotiation positions by the Negotiation </a:t>
            </a:r>
            <a:r>
              <a:rPr lang="en-US" sz="1800" b="0" dirty="0" smtClean="0">
                <a:solidFill>
                  <a:schemeClr val="tx1"/>
                </a:solidFill>
              </a:rPr>
              <a:t>Team</a:t>
            </a:r>
          </a:p>
          <a:p>
            <a:pPr marL="342900" lvl="0" indent="-342900" algn="just">
              <a:spcAft>
                <a:spcPts val="0"/>
              </a:spcAft>
              <a:buFont typeface="Wingdings"/>
              <a:buChar char=""/>
            </a:pPr>
            <a:r>
              <a:rPr lang="en-US" sz="1800" b="0" dirty="0">
                <a:solidFill>
                  <a:schemeClr val="tx1"/>
                </a:solidFill>
              </a:rPr>
              <a:t>Development of methodology for coherency checks of multi-sector strategic and planning documents and their respective financial projections (ERP, NPAA, IPA, Neg. Positions) by SEIO</a:t>
            </a:r>
            <a:r>
              <a:rPr lang="en-US" sz="1800" b="0" dirty="0" smtClean="0">
                <a:solidFill>
                  <a:schemeClr val="tx1"/>
                </a:solidFill>
              </a:rPr>
              <a:t>.</a:t>
            </a:r>
          </a:p>
        </p:txBody>
      </p:sp>
      <p:sp>
        <p:nvSpPr>
          <p:cNvPr id="10" name="Title 1"/>
          <p:cNvSpPr txBox="1">
            <a:spLocks/>
          </p:cNvSpPr>
          <p:nvPr/>
        </p:nvSpPr>
        <p:spPr bwMode="auto">
          <a:xfrm>
            <a:off x="322262" y="1434465"/>
            <a:ext cx="8366125" cy="1017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a:lstStyle>
          <a:p>
            <a:pPr algn="ctr">
              <a:defRPr/>
            </a:pPr>
            <a:r>
              <a:rPr lang="en-US" sz="2800" b="0" kern="0" dirty="0">
                <a:solidFill>
                  <a:srgbClr val="C00000"/>
                </a:solidFill>
                <a:latin typeface="Tahoma" panose="020B0604030504040204" pitchFamily="34" charset="0"/>
                <a:ea typeface="Tahoma" panose="020B0604030504040204" pitchFamily="34" charset="0"/>
                <a:cs typeface="Tahoma" panose="020B0604030504040204" pitchFamily="34" charset="0"/>
              </a:rPr>
              <a:t>Main </a:t>
            </a:r>
            <a:r>
              <a:rPr lang="en-US" sz="2800" b="0" kern="0" dirty="0" smtClean="0">
                <a:solidFill>
                  <a:srgbClr val="C00000"/>
                </a:solidFill>
                <a:latin typeface="Tahoma" panose="020B0604030504040204" pitchFamily="34" charset="0"/>
                <a:ea typeface="Tahoma" panose="020B0604030504040204" pitchFamily="34" charset="0"/>
                <a:cs typeface="Tahoma" panose="020B0604030504040204" pitchFamily="34" charset="0"/>
              </a:rPr>
              <a:t>Deliverables of the </a:t>
            </a:r>
            <a:r>
              <a:rPr lang="en-US" sz="2800" b="0" kern="0" dirty="0">
                <a:solidFill>
                  <a:srgbClr val="C00000"/>
                </a:solidFill>
                <a:latin typeface="Tahoma" panose="020B0604030504040204" pitchFamily="34" charset="0"/>
                <a:ea typeface="Tahoma" panose="020B0604030504040204" pitchFamily="34" charset="0"/>
                <a:cs typeface="Tahoma" panose="020B0604030504040204" pitchFamily="34" charset="0"/>
              </a:rPr>
              <a:t>Financial Analytical Support Working Group </a:t>
            </a:r>
          </a:p>
        </p:txBody>
      </p:sp>
    </p:spTree>
    <p:extLst>
      <p:ext uri="{BB962C8B-B14F-4D97-AF65-F5344CB8AC3E}">
        <p14:creationId xmlns:p14="http://schemas.microsoft.com/office/powerpoint/2010/main" val="111948491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4"/>
          <p:cNvPicPr>
            <a:picLocks noChangeAspect="1"/>
          </p:cNvPicPr>
          <p:nvPr/>
        </p:nvPicPr>
        <p:blipFill>
          <a:blip r:embed="rId2"/>
          <a:srcRect/>
          <a:stretch>
            <a:fillRect/>
          </a:stretch>
        </p:blipFill>
        <p:spPr bwMode="auto">
          <a:xfrm>
            <a:off x="114300" y="2"/>
            <a:ext cx="2255838" cy="1641475"/>
          </a:xfrm>
          <a:prstGeom prst="rect">
            <a:avLst/>
          </a:prstGeom>
          <a:noFill/>
          <a:ln w="9525">
            <a:noFill/>
            <a:miter lim="800000"/>
            <a:headEnd/>
            <a:tailEnd/>
          </a:ln>
        </p:spPr>
      </p:pic>
      <p:sp>
        <p:nvSpPr>
          <p:cNvPr id="23554" name="Titel 1"/>
          <p:cNvSpPr>
            <a:spLocks noGrp="1"/>
          </p:cNvSpPr>
          <p:nvPr>
            <p:ph type="title" idx="4294967295"/>
          </p:nvPr>
        </p:nvSpPr>
        <p:spPr>
          <a:xfrm>
            <a:off x="684218" y="2140048"/>
            <a:ext cx="7775575" cy="619125"/>
          </a:xfrm>
        </p:spPr>
        <p:txBody>
          <a:bodyPr/>
          <a:lstStyle/>
          <a:p>
            <a:pPr eaLnBrk="1" hangingPunct="1"/>
            <a:r>
              <a:rPr lang="en-US" b="1" dirty="0" smtClean="0">
                <a:solidFill>
                  <a:schemeClr val="accent1"/>
                </a:solidFill>
                <a:effectLst>
                  <a:outerShdw blurRad="38100" dist="38100" dir="2700000" algn="tl">
                    <a:srgbClr val="000000">
                      <a:alpha val="43137"/>
                    </a:srgbClr>
                  </a:outerShdw>
                </a:effectLst>
              </a:rPr>
              <a:t>Field </a:t>
            </a:r>
            <a:r>
              <a:rPr lang="en-US" b="1" dirty="0">
                <a:solidFill>
                  <a:schemeClr val="accent1"/>
                </a:solidFill>
                <a:effectLst>
                  <a:outerShdw blurRad="38100" dist="38100" dir="2700000" algn="tl">
                    <a:srgbClr val="000000">
                      <a:alpha val="43137"/>
                    </a:srgbClr>
                  </a:outerShdw>
                </a:effectLst>
              </a:rPr>
              <a:t>of </a:t>
            </a:r>
            <a:r>
              <a:rPr lang="en-US" b="1" dirty="0" smtClean="0">
                <a:solidFill>
                  <a:schemeClr val="accent1"/>
                </a:solidFill>
                <a:effectLst>
                  <a:outerShdw blurRad="38100" dist="38100" dir="2700000" algn="tl">
                    <a:srgbClr val="000000">
                      <a:alpha val="43137"/>
                    </a:srgbClr>
                  </a:outerShdw>
                </a:effectLst>
              </a:rPr>
              <a:t>Activities 2: </a:t>
            </a:r>
            <a:r>
              <a:rPr lang="en-US" b="1" dirty="0">
                <a:solidFill>
                  <a:schemeClr val="accent1"/>
                </a:solidFill>
                <a:effectLst>
                  <a:outerShdw blurRad="38100" dist="38100" dir="2700000" algn="tl">
                    <a:srgbClr val="000000">
                      <a:alpha val="43137"/>
                    </a:srgbClr>
                  </a:outerShdw>
                </a:effectLst>
              </a:rPr>
              <a:t>POLICY ANALYSIS </a:t>
            </a:r>
            <a:endParaRPr lang="en-US" b="1" dirty="0" smtClean="0">
              <a:solidFill>
                <a:schemeClr val="accent1"/>
              </a:solidFill>
              <a:effectLst>
                <a:outerShdw blurRad="38100" dist="38100" dir="2700000" algn="tl">
                  <a:srgbClr val="000000">
                    <a:alpha val="43137"/>
                  </a:srgbClr>
                </a:outerShdw>
              </a:effectLst>
            </a:endParaRPr>
          </a:p>
        </p:txBody>
      </p:sp>
      <p:sp>
        <p:nvSpPr>
          <p:cNvPr id="23555" name="Inhaltsplatzhalter 5"/>
          <p:cNvSpPr>
            <a:spLocks noGrp="1"/>
          </p:cNvSpPr>
          <p:nvPr>
            <p:ph idx="4294967295"/>
          </p:nvPr>
        </p:nvSpPr>
        <p:spPr>
          <a:xfrm>
            <a:off x="712793" y="2941638"/>
            <a:ext cx="8088310" cy="896937"/>
          </a:xfrm>
        </p:spPr>
        <p:txBody>
          <a:bodyPr/>
          <a:lstStyle/>
          <a:p>
            <a:pPr marL="342900" indent="-342900">
              <a:buAutoNum type="arabicPeriod"/>
            </a:pPr>
            <a:r>
              <a:rPr lang="en-US" dirty="0">
                <a:solidFill>
                  <a:srgbClr val="000000"/>
                </a:solidFill>
                <a:cs typeface="Arial" charset="0"/>
              </a:rPr>
              <a:t>Strengthening analytical support for </a:t>
            </a:r>
            <a:r>
              <a:rPr lang="en-US" dirty="0" smtClean="0">
                <a:solidFill>
                  <a:srgbClr val="000000"/>
                </a:solidFill>
                <a:cs typeface="Arial" charset="0"/>
              </a:rPr>
              <a:t>negotiations (Financial agreement)</a:t>
            </a:r>
          </a:p>
          <a:p>
            <a:pPr marL="342900" indent="-342900">
              <a:buAutoNum type="arabicPeriod"/>
            </a:pPr>
            <a:r>
              <a:rPr lang="en-US" dirty="0">
                <a:solidFill>
                  <a:srgbClr val="000000"/>
                </a:solidFill>
                <a:cs typeface="Arial" charset="0"/>
              </a:rPr>
              <a:t>Analytical support to selected Negotiation </a:t>
            </a:r>
            <a:r>
              <a:rPr lang="en-US" dirty="0" smtClean="0">
                <a:solidFill>
                  <a:srgbClr val="000000"/>
                </a:solidFill>
                <a:cs typeface="Arial" charset="0"/>
              </a:rPr>
              <a:t>Groups (</a:t>
            </a:r>
            <a:r>
              <a:rPr lang="en-US" dirty="0" err="1" smtClean="0">
                <a:solidFill>
                  <a:srgbClr val="000000"/>
                </a:solidFill>
                <a:cs typeface="Arial" charset="0"/>
              </a:rPr>
              <a:t>Ch</a:t>
            </a:r>
            <a:r>
              <a:rPr lang="en-US" dirty="0" smtClean="0">
                <a:solidFill>
                  <a:srgbClr val="000000"/>
                </a:solidFill>
                <a:cs typeface="Arial" charset="0"/>
              </a:rPr>
              <a:t> 11, 17 and 22)</a:t>
            </a:r>
          </a:p>
        </p:txBody>
      </p:sp>
      <p:sp>
        <p:nvSpPr>
          <p:cNvPr id="6" name="Footer Placeholder 5"/>
          <p:cNvSpPr>
            <a:spLocks noGrp="1"/>
          </p:cNvSpPr>
          <p:nvPr>
            <p:ph type="ftr" sz="quarter" idx="10"/>
          </p:nvPr>
        </p:nvSpPr>
        <p:spPr>
          <a:xfrm>
            <a:off x="2862776" y="6581098"/>
            <a:ext cx="4002048" cy="246221"/>
          </a:xfrm>
        </p:spPr>
        <p:txBody>
          <a:bodyPr/>
          <a:lstStyle/>
          <a:p>
            <a:r>
              <a:rPr lang="en-US" b="0" dirty="0" smtClean="0">
                <a:latin typeface="Arial"/>
              </a:rPr>
              <a:t>Support to the EU  Accession Negotiations in Serbia</a:t>
            </a:r>
            <a:endParaRPr lang="de-DE" b="0" dirty="0">
              <a:latin typeface="Arial"/>
            </a:endParaRPr>
          </a:p>
        </p:txBody>
      </p:sp>
      <p:sp>
        <p:nvSpPr>
          <p:cNvPr id="10" name="Inhaltsplatzhalter 5"/>
          <p:cNvSpPr txBox="1">
            <a:spLocks/>
          </p:cNvSpPr>
          <p:nvPr/>
        </p:nvSpPr>
        <p:spPr bwMode="auto">
          <a:xfrm>
            <a:off x="712793" y="4702176"/>
            <a:ext cx="8088310" cy="8969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58775" indent="-358775" algn="l" rtl="0" eaLnBrk="0" fontAlgn="base" hangingPunct="0">
              <a:spcBef>
                <a:spcPts val="400"/>
              </a:spcBef>
              <a:spcAft>
                <a:spcPts val="800"/>
              </a:spcAft>
              <a:buClr>
                <a:srgbClr val="C80F0F"/>
              </a:buClr>
              <a:buFont typeface="Arial" charset="0"/>
              <a:buChar char="•"/>
              <a:tabLst>
                <a:tab pos="2190750" algn="l"/>
              </a:tabLst>
              <a:defRPr>
                <a:solidFill>
                  <a:srgbClr val="6E6452"/>
                </a:solidFill>
                <a:latin typeface="+mn-lt"/>
                <a:ea typeface="+mn-ea"/>
                <a:cs typeface="+mn-cs"/>
              </a:defRPr>
            </a:lvl1pPr>
            <a:lvl2pPr marL="7191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2pPr>
            <a:lvl3pPr marL="1079500"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3pPr>
            <a:lvl4pPr marL="1439863"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4pPr>
            <a:lvl5pPr marL="1798638" indent="-358775" algn="l" rtl="0" eaLnBrk="0" fontAlgn="base" hangingPunct="0">
              <a:spcBef>
                <a:spcPts val="400"/>
              </a:spcBef>
              <a:spcAft>
                <a:spcPts val="800"/>
              </a:spcAft>
              <a:buClr>
                <a:srgbClr val="6E6452"/>
              </a:buClr>
              <a:buFont typeface="Arial" charset="0"/>
              <a:buChar char="•"/>
              <a:tabLst>
                <a:tab pos="2190750" algn="l"/>
              </a:tabLst>
              <a:defRPr>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a:lstStyle>
          <a:p>
            <a:pPr marL="342900" indent="-342900">
              <a:buFont typeface="Arial" charset="0"/>
              <a:buAutoNum type="arabicPeriod"/>
            </a:pPr>
            <a:endParaRPr lang="en-US" sz="1800" b="0" kern="0" dirty="0" smtClean="0">
              <a:solidFill>
                <a:srgbClr val="000000"/>
              </a:solidFill>
              <a:cs typeface="Arial" charset="0"/>
            </a:endParaRPr>
          </a:p>
        </p:txBody>
      </p:sp>
    </p:spTree>
    <p:extLst>
      <p:ext uri="{BB962C8B-B14F-4D97-AF65-F5344CB8AC3E}">
        <p14:creationId xmlns:p14="http://schemas.microsoft.com/office/powerpoint/2010/main" val="126295426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17" y="9525"/>
            <a:ext cx="2255521" cy="1641034"/>
          </a:xfrm>
          <a:prstGeom prst="rect">
            <a:avLst/>
          </a:prstGeom>
        </p:spPr>
      </p:pic>
      <p:sp>
        <p:nvSpPr>
          <p:cNvPr id="5" name="Inhaltsplatzhalter 4"/>
          <p:cNvSpPr>
            <a:spLocks noGrp="1"/>
          </p:cNvSpPr>
          <p:nvPr>
            <p:ph idx="1"/>
          </p:nvPr>
        </p:nvSpPr>
        <p:spPr>
          <a:xfrm>
            <a:off x="669932" y="1412776"/>
            <a:ext cx="7776000" cy="4582582"/>
          </a:xfrm>
        </p:spPr>
        <p:txBody>
          <a:bodyPr/>
          <a:lstStyle/>
          <a:p>
            <a:pPr marL="0" indent="0">
              <a:buNone/>
            </a:pPr>
            <a:endParaRPr lang="en-US" b="1" i="1" dirty="0" smtClean="0">
              <a:solidFill>
                <a:schemeClr val="tx1"/>
              </a:solidFill>
            </a:endParaRPr>
          </a:p>
          <a:p>
            <a:pPr marL="0" indent="0" algn="ctr">
              <a:buNone/>
            </a:pPr>
            <a:r>
              <a:rPr lang="en-US" sz="2400" b="1" dirty="0" smtClean="0">
                <a:solidFill>
                  <a:srgbClr val="C00000"/>
                </a:solidFill>
              </a:rPr>
              <a:t>Strengthening </a:t>
            </a:r>
            <a:r>
              <a:rPr lang="en-US" sz="2400" b="1" dirty="0">
                <a:solidFill>
                  <a:srgbClr val="C00000"/>
                </a:solidFill>
              </a:rPr>
              <a:t>analytical support for negotiation</a:t>
            </a:r>
            <a:r>
              <a:rPr lang="hu-HU" sz="2400" b="1" dirty="0">
                <a:solidFill>
                  <a:srgbClr val="C00000"/>
                </a:solidFill>
              </a:rPr>
              <a:t> - </a:t>
            </a:r>
            <a:r>
              <a:rPr lang="en-US" sz="2400" b="1" dirty="0">
                <a:solidFill>
                  <a:srgbClr val="C00000"/>
                </a:solidFill>
              </a:rPr>
              <a:t>Absorption capacities on subnational level</a:t>
            </a:r>
          </a:p>
          <a:p>
            <a:pPr marL="0" indent="0" algn="ctr">
              <a:buNone/>
            </a:pPr>
            <a:r>
              <a:rPr lang="en-US" sz="2400" b="1" dirty="0" smtClean="0">
                <a:solidFill>
                  <a:srgbClr val="C00000"/>
                </a:solidFill>
                <a:effectLst>
                  <a:outerShdw blurRad="38100" dist="38100" dir="2700000" algn="tl">
                    <a:srgbClr val="000000">
                      <a:alpha val="43137"/>
                    </a:srgbClr>
                  </a:outerShdw>
                </a:effectLst>
              </a:rPr>
              <a:t> </a:t>
            </a:r>
          </a:p>
          <a:p>
            <a:pPr marL="0" indent="0" algn="just">
              <a:buNone/>
            </a:pPr>
            <a:r>
              <a:rPr lang="hu-HU" dirty="0" smtClean="0">
                <a:solidFill>
                  <a:schemeClr val="tx1"/>
                </a:solidFill>
                <a:latin typeface="+mj-lt"/>
                <a:ea typeface="Calibri" panose="020F0502020204030204" pitchFamily="34" charset="0"/>
                <a:cs typeface="Times New Roman" panose="02020603050405020304" pitchFamily="18" charset="0"/>
              </a:rPr>
              <a:t>Overall </a:t>
            </a:r>
            <a:r>
              <a:rPr lang="hu-HU" dirty="0">
                <a:solidFill>
                  <a:schemeClr val="tx1"/>
                </a:solidFill>
                <a:latin typeface="+mj-lt"/>
                <a:ea typeface="Calibri" panose="020F0502020204030204" pitchFamily="34" charset="0"/>
                <a:cs typeface="Times New Roman" panose="02020603050405020304" pitchFamily="18" charset="0"/>
              </a:rPr>
              <a:t>aim: </a:t>
            </a:r>
          </a:p>
          <a:p>
            <a:pPr algn="just"/>
            <a:r>
              <a:rPr lang="hu-HU" dirty="0" err="1">
                <a:solidFill>
                  <a:schemeClr val="tx1"/>
                </a:solidFill>
                <a:latin typeface="+mj-lt"/>
                <a:ea typeface="Calibri" panose="020F0502020204030204" pitchFamily="34" charset="0"/>
                <a:cs typeface="Times New Roman" panose="02020603050405020304" pitchFamily="18" charset="0"/>
              </a:rPr>
              <a:t>provide</a:t>
            </a:r>
            <a:r>
              <a:rPr lang="hu-HU" dirty="0">
                <a:solidFill>
                  <a:schemeClr val="tx1"/>
                </a:solidFill>
                <a:latin typeface="+mj-lt"/>
                <a:ea typeface="Calibri" panose="020F0502020204030204" pitchFamily="34" charset="0"/>
                <a:cs typeface="Times New Roman" panose="02020603050405020304" pitchFamily="18" charset="0"/>
              </a:rPr>
              <a:t> a</a:t>
            </a:r>
            <a:r>
              <a:rPr lang="en-US" dirty="0" err="1">
                <a:solidFill>
                  <a:schemeClr val="tx1"/>
                </a:solidFill>
                <a:latin typeface="+mj-lt"/>
                <a:ea typeface="Calibri" panose="020F0502020204030204" pitchFamily="34" charset="0"/>
                <a:cs typeface="Times New Roman" panose="02020603050405020304" pitchFamily="18" charset="0"/>
              </a:rPr>
              <a:t>nalysis</a:t>
            </a:r>
            <a:r>
              <a:rPr lang="en-US" dirty="0">
                <a:solidFill>
                  <a:schemeClr val="tx1"/>
                </a:solidFill>
                <a:latin typeface="+mj-lt"/>
                <a:ea typeface="Calibri" panose="020F0502020204030204" pitchFamily="34" charset="0"/>
                <a:cs typeface="Times New Roman" panose="02020603050405020304" pitchFamily="18" charset="0"/>
              </a:rPr>
              <a:t> of and recommendations for key areas influencing </a:t>
            </a:r>
            <a:r>
              <a:rPr lang="en-US" dirty="0" err="1">
                <a:solidFill>
                  <a:schemeClr val="tx1"/>
                </a:solidFill>
                <a:latin typeface="+mj-lt"/>
                <a:ea typeface="Calibri" panose="020F0502020204030204" pitchFamily="34" charset="0"/>
                <a:cs typeface="Times New Roman" panose="02020603050405020304" pitchFamily="18" charset="0"/>
              </a:rPr>
              <a:t>Serbiaꞌs</a:t>
            </a:r>
            <a:r>
              <a:rPr lang="en-US" dirty="0">
                <a:solidFill>
                  <a:schemeClr val="tx1"/>
                </a:solidFill>
                <a:latin typeface="+mj-lt"/>
                <a:ea typeface="Calibri" panose="020F0502020204030204" pitchFamily="34" charset="0"/>
                <a:cs typeface="Times New Roman" panose="02020603050405020304" pitchFamily="18" charset="0"/>
              </a:rPr>
              <a:t> capacity to access, absorb (and </a:t>
            </a:r>
            <a:r>
              <a:rPr lang="en-US" dirty="0" err="1">
                <a:solidFill>
                  <a:schemeClr val="tx1"/>
                </a:solidFill>
                <a:latin typeface="+mj-lt"/>
                <a:ea typeface="Calibri" panose="020F0502020204030204" pitchFamily="34" charset="0"/>
                <a:cs typeface="Times New Roman" panose="02020603050405020304" pitchFamily="18" charset="0"/>
              </a:rPr>
              <a:t>optimise</a:t>
            </a:r>
            <a:r>
              <a:rPr lang="en-US" dirty="0">
                <a:solidFill>
                  <a:schemeClr val="tx1"/>
                </a:solidFill>
                <a:latin typeface="+mj-lt"/>
                <a:ea typeface="Calibri" panose="020F0502020204030204" pitchFamily="34" charset="0"/>
                <a:cs typeface="Times New Roman" panose="02020603050405020304" pitchFamily="18" charset="0"/>
              </a:rPr>
              <a:t>) Cohesion Policy </a:t>
            </a:r>
            <a:r>
              <a:rPr lang="en-US" dirty="0" smtClean="0">
                <a:solidFill>
                  <a:schemeClr val="tx1"/>
                </a:solidFill>
                <a:latin typeface="+mj-lt"/>
                <a:ea typeface="Calibri" panose="020F0502020204030204" pitchFamily="34" charset="0"/>
                <a:cs typeface="Times New Roman" panose="02020603050405020304" pitchFamily="18" charset="0"/>
              </a:rPr>
              <a:t>funds</a:t>
            </a:r>
          </a:p>
          <a:p>
            <a:pPr marL="0" indent="0" algn="just">
              <a:buNone/>
            </a:pPr>
            <a:r>
              <a:rPr lang="en-US" dirty="0" smtClean="0">
                <a:solidFill>
                  <a:schemeClr val="tx1"/>
                </a:solidFill>
                <a:latin typeface="+mj-lt"/>
                <a:ea typeface="Calibri" panose="020F0502020204030204" pitchFamily="34" charset="0"/>
                <a:cs typeface="Times New Roman" panose="02020603050405020304" pitchFamily="18" charset="0"/>
              </a:rPr>
              <a:t>Specific </a:t>
            </a:r>
            <a:r>
              <a:rPr lang="en-US" dirty="0">
                <a:solidFill>
                  <a:schemeClr val="tx1"/>
                </a:solidFill>
                <a:latin typeface="+mj-lt"/>
                <a:ea typeface="Calibri" panose="020F0502020204030204" pitchFamily="34" charset="0"/>
                <a:cs typeface="Times New Roman" panose="02020603050405020304" pitchFamily="18" charset="0"/>
              </a:rPr>
              <a:t>aim: </a:t>
            </a:r>
          </a:p>
          <a:p>
            <a:pPr algn="just"/>
            <a:r>
              <a:rPr lang="en-US" dirty="0" smtClean="0">
                <a:solidFill>
                  <a:schemeClr val="tx1"/>
                </a:solidFill>
                <a:latin typeface="+mj-lt"/>
                <a:ea typeface="Calibri" panose="020F0502020204030204" pitchFamily="34" charset="0"/>
                <a:cs typeface="Times New Roman" panose="02020603050405020304" pitchFamily="18" charset="0"/>
              </a:rPr>
              <a:t>provide </a:t>
            </a:r>
            <a:r>
              <a:rPr lang="en-US" dirty="0">
                <a:solidFill>
                  <a:schemeClr val="tx1"/>
                </a:solidFill>
                <a:latin typeface="+mj-lt"/>
                <a:ea typeface="Calibri" panose="020F0502020204030204" pitchFamily="34" charset="0"/>
                <a:cs typeface="Times New Roman" panose="02020603050405020304" pitchFamily="18" charset="0"/>
              </a:rPr>
              <a:t>analysis of administrative capacity at lower territorial </a:t>
            </a:r>
            <a:r>
              <a:rPr lang="en-US" dirty="0" smtClean="0">
                <a:solidFill>
                  <a:schemeClr val="tx1"/>
                </a:solidFill>
                <a:latin typeface="+mj-lt"/>
                <a:ea typeface="Calibri" panose="020F0502020204030204" pitchFamily="34" charset="0"/>
                <a:cs typeface="Times New Roman" panose="02020603050405020304" pitchFamily="18" charset="0"/>
              </a:rPr>
              <a:t> </a:t>
            </a:r>
            <a:r>
              <a:rPr lang="en-US" dirty="0">
                <a:solidFill>
                  <a:schemeClr val="tx1"/>
                </a:solidFill>
                <a:latin typeface="+mj-lt"/>
                <a:ea typeface="Calibri" panose="020F0502020204030204" pitchFamily="34" charset="0"/>
                <a:cs typeface="Times New Roman" panose="02020603050405020304" pitchFamily="18" charset="0"/>
              </a:rPr>
              <a:t>to become real players in project pipeline preparation </a:t>
            </a:r>
            <a:endParaRPr lang="en-US" dirty="0" smtClean="0">
              <a:solidFill>
                <a:schemeClr val="tx1"/>
              </a:solidFill>
              <a:latin typeface="+mj-lt"/>
              <a:ea typeface="Calibri" panose="020F0502020204030204" pitchFamily="34" charset="0"/>
              <a:cs typeface="Times New Roman" panose="02020603050405020304" pitchFamily="18" charset="0"/>
            </a:endParaRPr>
          </a:p>
          <a:p>
            <a:pPr algn="just"/>
            <a:endPar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dirty="0">
              <a:solidFill>
                <a:schemeClr val="tx1"/>
              </a:solidFill>
            </a:endParaRPr>
          </a:p>
          <a:p>
            <a:pPr marL="0" indent="0">
              <a:buNone/>
            </a:pPr>
            <a:endParaRPr lang="de-DE" sz="1400" dirty="0"/>
          </a:p>
          <a:p>
            <a:pPr marL="0" indent="0">
              <a:buNone/>
            </a:pPr>
            <a:endParaRPr lang="en-US" sz="2000" dirty="0"/>
          </a:p>
        </p:txBody>
      </p:sp>
      <p:sp>
        <p:nvSpPr>
          <p:cNvPr id="4" name="Textfeld 7"/>
          <p:cNvSpPr txBox="1"/>
          <p:nvPr/>
        </p:nvSpPr>
        <p:spPr>
          <a:xfrm>
            <a:off x="7419491"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sp>
        <p:nvSpPr>
          <p:cNvPr id="6" name="Footer Placeholder 5"/>
          <p:cNvSpPr>
            <a:spLocks noGrp="1"/>
          </p:cNvSpPr>
          <p:nvPr>
            <p:ph type="ftr" sz="quarter" idx="10"/>
          </p:nvPr>
        </p:nvSpPr>
        <p:spPr>
          <a:xfrm>
            <a:off x="2862776" y="6581115"/>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3788886755"/>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en-US" b="1" dirty="0" smtClean="0">
                <a:solidFill>
                  <a:srgbClr val="C00000"/>
                </a:solidFill>
                <a:effectLst>
                  <a:outerShdw blurRad="38100" dist="38100" dir="2700000" algn="tl">
                    <a:srgbClr val="000000">
                      <a:alpha val="43137"/>
                    </a:srgbClr>
                  </a:outerShdw>
                </a:effectLst>
              </a:rPr>
              <a:t>III. Complementary Measure – SFF “EU Cluster”</a:t>
            </a:r>
            <a:endParaRPr lang="de-DE" b="1" dirty="0">
              <a:solidFill>
                <a:srgbClr val="C00000"/>
              </a:solidFill>
              <a:effectLst>
                <a:outerShdw blurRad="38100" dist="38100" dir="2700000" algn="tl">
                  <a:srgbClr val="000000">
                    <a:alpha val="43137"/>
                  </a:srgbClr>
                </a:outerShdw>
              </a:effectLst>
            </a:endParaRPr>
          </a:p>
        </p:txBody>
      </p:sp>
      <p:sp>
        <p:nvSpPr>
          <p:cNvPr id="6" name="Inhaltsplatzhalter 5"/>
          <p:cNvSpPr>
            <a:spLocks noGrp="1"/>
          </p:cNvSpPr>
          <p:nvPr>
            <p:ph idx="1"/>
          </p:nvPr>
        </p:nvSpPr>
        <p:spPr/>
        <p:txBody>
          <a:bodyPr/>
          <a:lstStyle/>
          <a:p>
            <a:pPr marL="342900" indent="-342900">
              <a:buAutoNum type="arabicParenR"/>
            </a:pPr>
            <a:r>
              <a:rPr lang="en-US" dirty="0">
                <a:solidFill>
                  <a:srgbClr val="C00000"/>
                </a:solidFill>
              </a:rPr>
              <a:t>Partnership </a:t>
            </a:r>
            <a:r>
              <a:rPr lang="en-US" dirty="0" smtClean="0">
                <a:solidFill>
                  <a:srgbClr val="C00000"/>
                </a:solidFill>
              </a:rPr>
              <a:t>and </a:t>
            </a:r>
            <a:r>
              <a:rPr lang="sr-Latn-RS" dirty="0">
                <a:solidFill>
                  <a:srgbClr val="C00000"/>
                </a:solidFill>
              </a:rPr>
              <a:t>Communication</a:t>
            </a:r>
            <a:r>
              <a:rPr lang="en-US" dirty="0">
                <a:solidFill>
                  <a:srgbClr val="C00000"/>
                </a:solidFill>
              </a:rPr>
              <a:t> - </a:t>
            </a:r>
            <a:r>
              <a:rPr lang="sr-Latn-RS" dirty="0">
                <a:solidFill>
                  <a:srgbClr val="C00000"/>
                </a:solidFill>
              </a:rPr>
              <a:t>Backing the Serbian EU Accession Negotiations</a:t>
            </a:r>
          </a:p>
          <a:p>
            <a:pPr marL="702900" lvl="1" indent="-342900">
              <a:buFont typeface="+mj-lt"/>
              <a:buAutoNum type="alphaLcParenR"/>
            </a:pPr>
            <a:r>
              <a:rPr lang="sr-Latn-RS" dirty="0">
                <a:solidFill>
                  <a:schemeClr val="tx1"/>
                </a:solidFill>
              </a:rPr>
              <a:t>Strengthening the Involvement of Civil Society in the Serbian EU Accession Negotiation Process </a:t>
            </a:r>
            <a:r>
              <a:rPr lang="en-US" dirty="0">
                <a:solidFill>
                  <a:schemeClr val="tx1"/>
                </a:solidFill>
              </a:rPr>
              <a:t>(</a:t>
            </a:r>
            <a:r>
              <a:rPr lang="en-US" i="1" dirty="0">
                <a:solidFill>
                  <a:schemeClr val="tx1"/>
                </a:solidFill>
              </a:rPr>
              <a:t>Partnership Principle</a:t>
            </a:r>
            <a:r>
              <a:rPr lang="en-US" dirty="0">
                <a:solidFill>
                  <a:schemeClr val="tx1"/>
                </a:solidFill>
              </a:rPr>
              <a:t>)</a:t>
            </a:r>
          </a:p>
          <a:p>
            <a:pPr marL="702900" lvl="1" indent="-342900">
              <a:buFont typeface="+mj-lt"/>
              <a:buAutoNum type="alphaLcParenR"/>
            </a:pPr>
            <a:r>
              <a:rPr lang="sr-Latn-RS" dirty="0">
                <a:solidFill>
                  <a:schemeClr val="tx1"/>
                </a:solidFill>
              </a:rPr>
              <a:t>Strengthening the Communication and PR work of state institutions regarding the Serbian EU Accession Negotiation Process</a:t>
            </a:r>
          </a:p>
          <a:p>
            <a:pPr marL="342900" indent="-342900">
              <a:buAutoNum type="arabicParenR"/>
            </a:pPr>
            <a:r>
              <a:rPr lang="sr-Latn-RS" dirty="0">
                <a:solidFill>
                  <a:srgbClr val="C00000"/>
                </a:solidFill>
              </a:rPr>
              <a:t>Streamlining EU Integration in the German Development Cooperation Portfolio</a:t>
            </a:r>
          </a:p>
          <a:p>
            <a:pPr marL="702900" lvl="1" indent="-342900"/>
            <a:r>
              <a:rPr lang="sr-Latn-RS" dirty="0">
                <a:solidFill>
                  <a:schemeClr val="tx1"/>
                </a:solidFill>
              </a:rPr>
              <a:t>Enhancing the Expertise on Processes and Procedures of EU Accession Negotiations in German Technical and Financial Cooperation Projects </a:t>
            </a:r>
          </a:p>
          <a:p>
            <a:endParaRPr lang="sr-Latn-RS" dirty="0" smtClean="0"/>
          </a:p>
          <a:p>
            <a:endParaRPr lang="de-DE" dirty="0"/>
          </a:p>
        </p:txBody>
      </p:sp>
      <p:sp>
        <p:nvSpPr>
          <p:cNvPr id="2" name="Fußzeilenplatzhalter 1"/>
          <p:cNvSpPr>
            <a:spLocks noGrp="1"/>
          </p:cNvSpPr>
          <p:nvPr>
            <p:ph type="ftr" sz="quarter" idx="10"/>
          </p:nvPr>
        </p:nvSpPr>
        <p:spPr/>
        <p:txBody>
          <a:bodyPr/>
          <a:lstStyle/>
          <a:p>
            <a:pPr>
              <a:defRPr/>
            </a:pPr>
            <a:r>
              <a:rPr lang="en-US" smtClean="0"/>
              <a:t>Support to the EU Accession Negotiations in Serbia</a:t>
            </a:r>
            <a:endParaRPr lang="de-DE" dirty="0"/>
          </a:p>
        </p:txBody>
      </p:sp>
    </p:spTree>
    <p:extLst>
      <p:ext uri="{BB962C8B-B14F-4D97-AF65-F5344CB8AC3E}">
        <p14:creationId xmlns:p14="http://schemas.microsoft.com/office/powerpoint/2010/main" val="414819107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pPr>
              <a:defRPr/>
            </a:pPr>
            <a:r>
              <a:rPr lang="en-US"/>
              <a:t>Support to the EU Accession Negotiations in Serbia</a:t>
            </a:r>
            <a:endParaRPr lang="de-DE" dirty="0"/>
          </a:p>
        </p:txBody>
      </p:sp>
      <p:sp>
        <p:nvSpPr>
          <p:cNvPr id="6" name="Inhaltsplatzhalter 7"/>
          <p:cNvSpPr txBox="1">
            <a:spLocks/>
          </p:cNvSpPr>
          <p:nvPr/>
        </p:nvSpPr>
        <p:spPr>
          <a:xfrm>
            <a:off x="684213" y="2108200"/>
            <a:ext cx="4481512" cy="2609850"/>
          </a:xfrm>
          <a:prstGeom prst="rect">
            <a:avLst/>
          </a:prstGeom>
        </p:spPr>
        <p:txBody>
          <a:bodyPr>
            <a:normAutofit lnSpcReduction="1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en-GB" sz="1050" b="0" dirty="0" smtClean="0">
                <a:solidFill>
                  <a:srgbClr val="6E6452">
                    <a:lumMod val="75000"/>
                  </a:srgbClr>
                </a:solidFill>
                <a:cs typeface="Arial" pitchFamily="34" charset="0"/>
              </a:rPr>
              <a:t>As a federal enterprise, GIZ supports the German Government in achieving its objectives in the field of international cooperation for sustainable development.</a:t>
            </a:r>
          </a:p>
          <a:p>
            <a:pPr algn="l">
              <a:spcBef>
                <a:spcPts val="0"/>
              </a:spcBef>
              <a:spcAft>
                <a:spcPts val="600"/>
              </a:spcAft>
              <a:defRPr/>
            </a:pPr>
            <a:r>
              <a:rPr lang="en-GB" sz="1050" dirty="0" smtClean="0">
                <a:solidFill>
                  <a:srgbClr val="6E6452">
                    <a:lumMod val="75000"/>
                  </a:srgbClr>
                </a:solidFill>
                <a:cs typeface="Arial" pitchFamily="34" charset="0"/>
              </a:rPr>
              <a:t>Published by</a:t>
            </a:r>
            <a:r>
              <a:rPr lang="en-GB" sz="1050" b="0" dirty="0" smtClean="0">
                <a:solidFill>
                  <a:srgbClr val="6E6452">
                    <a:lumMod val="75000"/>
                  </a:srgbClr>
                </a:solidFill>
                <a:cs typeface="Arial" pitchFamily="34" charset="0"/>
              </a:rPr>
              <a:t/>
            </a:r>
            <a:br>
              <a:rPr lang="en-GB" sz="1050" b="0" dirty="0" smtClean="0">
                <a:solidFill>
                  <a:srgbClr val="6E6452">
                    <a:lumMod val="75000"/>
                  </a:srgbClr>
                </a:solidFill>
                <a:cs typeface="Arial" pitchFamily="34" charset="0"/>
              </a:rPr>
            </a:br>
            <a:r>
              <a:rPr lang="en-GB" sz="1050" b="0" dirty="0" smtClean="0">
                <a:solidFill>
                  <a:srgbClr val="6E6452">
                    <a:lumMod val="75000"/>
                  </a:srgbClr>
                </a:solidFill>
                <a:cs typeface="Arial" pitchFamily="34" charset="0"/>
              </a:rPr>
              <a:t>Deutsche </a:t>
            </a:r>
            <a:r>
              <a:rPr lang="en-GB" sz="1050" b="0" dirty="0" err="1" smtClean="0">
                <a:solidFill>
                  <a:srgbClr val="6E6452">
                    <a:lumMod val="75000"/>
                  </a:srgbClr>
                </a:solidFill>
                <a:cs typeface="Arial" pitchFamily="34" charset="0"/>
              </a:rPr>
              <a:t>Gesellschaft</a:t>
            </a:r>
            <a:r>
              <a:rPr lang="en-GB" sz="1050" b="0" dirty="0" smtClean="0">
                <a:solidFill>
                  <a:srgbClr val="6E6452">
                    <a:lumMod val="75000"/>
                  </a:srgbClr>
                </a:solidFill>
                <a:cs typeface="Arial" pitchFamily="34" charset="0"/>
              </a:rPr>
              <a:t> </a:t>
            </a:r>
            <a:r>
              <a:rPr lang="en-GB" sz="1050" b="0" dirty="0" err="1" smtClean="0">
                <a:solidFill>
                  <a:srgbClr val="6E6452">
                    <a:lumMod val="75000"/>
                  </a:srgbClr>
                </a:solidFill>
                <a:cs typeface="Arial" pitchFamily="34" charset="0"/>
              </a:rPr>
              <a:t>für</a:t>
            </a:r>
            <a:r>
              <a:rPr lang="en-GB" sz="1050" b="0" dirty="0" smtClean="0">
                <a:solidFill>
                  <a:srgbClr val="6E6452">
                    <a:lumMod val="75000"/>
                  </a:srgbClr>
                </a:solidFill>
                <a:cs typeface="Arial" pitchFamily="34" charset="0"/>
              </a:rPr>
              <a:t/>
            </a:r>
            <a:br>
              <a:rPr lang="en-GB" sz="1050" b="0" dirty="0" smtClean="0">
                <a:solidFill>
                  <a:srgbClr val="6E6452">
                    <a:lumMod val="75000"/>
                  </a:srgbClr>
                </a:solidFill>
                <a:cs typeface="Arial" pitchFamily="34" charset="0"/>
              </a:rPr>
            </a:br>
            <a:r>
              <a:rPr lang="en-GB" sz="1050" b="0" dirty="0" err="1" smtClean="0">
                <a:solidFill>
                  <a:srgbClr val="6E6452">
                    <a:lumMod val="75000"/>
                  </a:srgbClr>
                </a:solidFill>
                <a:cs typeface="Arial" pitchFamily="34" charset="0"/>
              </a:rPr>
              <a:t>Internationale</a:t>
            </a:r>
            <a:r>
              <a:rPr lang="en-GB" sz="1050" b="0" dirty="0" smtClean="0">
                <a:solidFill>
                  <a:srgbClr val="6E6452">
                    <a:lumMod val="75000"/>
                  </a:srgbClr>
                </a:solidFill>
                <a:cs typeface="Arial" pitchFamily="34" charset="0"/>
              </a:rPr>
              <a:t> </a:t>
            </a:r>
            <a:r>
              <a:rPr lang="en-GB" sz="1050" b="0" dirty="0" err="1" smtClean="0">
                <a:solidFill>
                  <a:srgbClr val="6E6452">
                    <a:lumMod val="75000"/>
                  </a:srgbClr>
                </a:solidFill>
                <a:cs typeface="Arial" pitchFamily="34" charset="0"/>
              </a:rPr>
              <a:t>Zusammenarbeit</a:t>
            </a:r>
            <a:r>
              <a:rPr lang="en-GB" sz="1050" b="0" dirty="0" smtClean="0">
                <a:solidFill>
                  <a:srgbClr val="6E6452">
                    <a:lumMod val="75000"/>
                  </a:srgbClr>
                </a:solidFill>
                <a:cs typeface="Arial" pitchFamily="34" charset="0"/>
              </a:rPr>
              <a:t> (GIZ) GmbH</a:t>
            </a:r>
          </a:p>
          <a:p>
            <a:pPr algn="l">
              <a:spcBef>
                <a:spcPts val="0"/>
              </a:spcBef>
              <a:spcAft>
                <a:spcPts val="600"/>
              </a:spcAft>
              <a:defRPr/>
            </a:pPr>
            <a:r>
              <a:rPr lang="en-GB" sz="1050" b="0" dirty="0" smtClean="0">
                <a:solidFill>
                  <a:srgbClr val="6E6452">
                    <a:lumMod val="75000"/>
                  </a:srgbClr>
                </a:solidFill>
                <a:cs typeface="Arial" pitchFamily="34" charset="0"/>
              </a:rPr>
              <a:t>Registered offices, Bonn and Eschborn, Germany</a:t>
            </a:r>
          </a:p>
          <a:p>
            <a:pPr algn="l">
              <a:spcBef>
                <a:spcPts val="0"/>
              </a:spcBef>
              <a:spcAft>
                <a:spcPts val="600"/>
              </a:spcAft>
              <a:defRPr/>
            </a:pPr>
            <a:r>
              <a:rPr lang="en-GB" sz="1050" b="0" dirty="0" smtClean="0">
                <a:solidFill>
                  <a:srgbClr val="6E6452">
                    <a:lumMod val="75000"/>
                  </a:srgbClr>
                </a:solidFill>
                <a:cs typeface="Arial" pitchFamily="34" charset="0"/>
              </a:rPr>
              <a:t>“Support to the EU Accession Negotiations in Serbia”</a:t>
            </a:r>
          </a:p>
          <a:p>
            <a:pPr algn="l">
              <a:spcBef>
                <a:spcPts val="0"/>
              </a:spcBef>
              <a:spcAft>
                <a:spcPts val="600"/>
              </a:spcAft>
              <a:tabLst>
                <a:tab pos="180975" algn="l"/>
              </a:tabLst>
              <a:defRPr/>
            </a:pPr>
            <a:r>
              <a:rPr lang="en-GB" sz="1050" b="0" dirty="0" smtClean="0">
                <a:solidFill>
                  <a:srgbClr val="6E6452">
                    <a:lumMod val="75000"/>
                  </a:srgbClr>
                </a:solidFill>
                <a:cs typeface="Arial" pitchFamily="34" charset="0"/>
              </a:rPr>
              <a:t>“</a:t>
            </a:r>
            <a:r>
              <a:rPr lang="en-GB" sz="1050" b="0" dirty="0" err="1" smtClean="0">
                <a:solidFill>
                  <a:srgbClr val="6E6452">
                    <a:lumMod val="75000"/>
                  </a:srgbClr>
                </a:solidFill>
                <a:cs typeface="Arial" pitchFamily="34" charset="0"/>
              </a:rPr>
              <a:t>Kralja</a:t>
            </a:r>
            <a:r>
              <a:rPr lang="en-GB" sz="1050" b="0" dirty="0" smtClean="0">
                <a:solidFill>
                  <a:srgbClr val="6E6452">
                    <a:lumMod val="75000"/>
                  </a:srgbClr>
                </a:solidFill>
                <a:cs typeface="Arial" pitchFamily="34" charset="0"/>
              </a:rPr>
              <a:t> Milana 34/1”</a:t>
            </a:r>
          </a:p>
          <a:p>
            <a:pPr algn="l">
              <a:spcBef>
                <a:spcPts val="0"/>
              </a:spcBef>
              <a:spcAft>
                <a:spcPts val="600"/>
              </a:spcAft>
              <a:tabLst>
                <a:tab pos="180975" algn="l"/>
              </a:tabLst>
              <a:defRPr/>
            </a:pPr>
            <a:r>
              <a:rPr lang="en-GB" sz="1050" b="0" dirty="0" smtClean="0">
                <a:solidFill>
                  <a:srgbClr val="6E6452">
                    <a:lumMod val="75000"/>
                  </a:srgbClr>
                </a:solidFill>
                <a:cs typeface="Arial" pitchFamily="34" charset="0"/>
              </a:rPr>
              <a:t>T	+381 11 3625 103</a:t>
            </a:r>
            <a:br>
              <a:rPr lang="en-GB" sz="1050" b="0" dirty="0" smtClean="0">
                <a:solidFill>
                  <a:srgbClr val="6E6452">
                    <a:lumMod val="75000"/>
                  </a:srgbClr>
                </a:solidFill>
                <a:cs typeface="Arial" pitchFamily="34" charset="0"/>
              </a:rPr>
            </a:br>
            <a:r>
              <a:rPr lang="en-GB" sz="1050" b="0" dirty="0" smtClean="0">
                <a:solidFill>
                  <a:srgbClr val="6E6452">
                    <a:lumMod val="75000"/>
                  </a:srgbClr>
                </a:solidFill>
                <a:cs typeface="Arial" pitchFamily="34" charset="0"/>
              </a:rPr>
              <a:t>F	+381 11 3625 103</a:t>
            </a:r>
          </a:p>
          <a:p>
            <a:pPr algn="l">
              <a:spcBef>
                <a:spcPts val="0"/>
              </a:spcBef>
              <a:spcAft>
                <a:spcPts val="600"/>
              </a:spcAft>
              <a:tabLst>
                <a:tab pos="180975" algn="l"/>
              </a:tabLst>
              <a:defRPr/>
            </a:pPr>
            <a:r>
              <a:rPr lang="en-GB" sz="1050" b="0" dirty="0" smtClean="0">
                <a:solidFill>
                  <a:srgbClr val="6E6452">
                    <a:lumMod val="75000"/>
                  </a:srgbClr>
                </a:solidFill>
                <a:cs typeface="Arial" pitchFamily="34" charset="0"/>
              </a:rPr>
              <a:t>E	eu-integration-serbia</a:t>
            </a:r>
            <a:r>
              <a:rPr lang="en-GB" sz="1050" b="0" dirty="0" smtClean="0">
                <a:solidFill>
                  <a:srgbClr val="6E6452">
                    <a:lumMod val="75000"/>
                  </a:srgbClr>
                </a:solidFill>
                <a:cs typeface="Arial" pitchFamily="34" charset="0"/>
                <a:hlinkClick r:id="rId2"/>
              </a:rPr>
              <a:t>@giz.de</a:t>
            </a:r>
            <a:r>
              <a:rPr lang="en-GB" sz="1050" b="0" dirty="0" smtClean="0">
                <a:solidFill>
                  <a:srgbClr val="6E6452">
                    <a:lumMod val="75000"/>
                  </a:srgbClr>
                </a:solidFill>
                <a:cs typeface="Arial" pitchFamily="34" charset="0"/>
              </a:rPr>
              <a:t/>
            </a:r>
            <a:br>
              <a:rPr lang="en-GB" sz="1050" b="0" dirty="0" smtClean="0">
                <a:solidFill>
                  <a:srgbClr val="6E6452">
                    <a:lumMod val="75000"/>
                  </a:srgbClr>
                </a:solidFill>
                <a:cs typeface="Arial" pitchFamily="34" charset="0"/>
              </a:rPr>
            </a:br>
            <a:r>
              <a:rPr lang="en-GB" sz="1050" b="0" dirty="0" smtClean="0">
                <a:solidFill>
                  <a:srgbClr val="6E6452">
                    <a:lumMod val="75000"/>
                  </a:srgbClr>
                </a:solidFill>
                <a:cs typeface="Arial" pitchFamily="34" charset="0"/>
              </a:rPr>
              <a:t>I	</a:t>
            </a:r>
            <a:r>
              <a:rPr lang="en-GB" sz="1050" b="0" dirty="0" smtClean="0">
                <a:solidFill>
                  <a:srgbClr val="6E6452">
                    <a:lumMod val="75000"/>
                  </a:srgbClr>
                </a:solidFill>
                <a:cs typeface="Arial" pitchFamily="34" charset="0"/>
                <a:hlinkClick r:id="rId3"/>
              </a:rPr>
              <a:t>www.giz.de</a:t>
            </a:r>
            <a:endParaRPr lang="en-GB" sz="1050" b="0" dirty="0" smtClean="0">
              <a:solidFill>
                <a:srgbClr val="6E6452">
                  <a:lumMod val="75000"/>
                </a:srgbClr>
              </a:solidFill>
              <a:cs typeface="Arial" pitchFamily="34" charset="0"/>
            </a:endParaRPr>
          </a:p>
          <a:p>
            <a:pPr>
              <a:spcBef>
                <a:spcPts val="0"/>
              </a:spcBef>
              <a:spcAft>
                <a:spcPts val="300"/>
              </a:spcAft>
              <a:defRPr/>
            </a:pPr>
            <a:endParaRPr lang="de-DE" sz="1200" dirty="0" smtClean="0">
              <a:solidFill>
                <a:srgbClr val="6E6452">
                  <a:lumMod val="75000"/>
                </a:srgbClr>
              </a:solidFill>
            </a:endParaRPr>
          </a:p>
          <a:p>
            <a:pPr>
              <a:spcBef>
                <a:spcPts val="0"/>
              </a:spcBef>
              <a:spcAft>
                <a:spcPts val="300"/>
              </a:spcAft>
              <a:defRPr/>
            </a:pPr>
            <a:endParaRPr lang="de-DE" sz="1200" dirty="0" smtClean="0">
              <a:solidFill>
                <a:srgbClr val="6E6452">
                  <a:lumMod val="75000"/>
                </a:srgbClr>
              </a:solidFill>
            </a:endParaRPr>
          </a:p>
          <a:p>
            <a:pPr>
              <a:spcBef>
                <a:spcPts val="0"/>
              </a:spcBef>
              <a:spcAft>
                <a:spcPts val="300"/>
              </a:spcAft>
              <a:defRPr/>
            </a:pPr>
            <a:endParaRPr lang="de-DE" sz="1200" dirty="0" smtClean="0">
              <a:solidFill>
                <a:srgbClr val="6E6452">
                  <a:lumMod val="75000"/>
                </a:srgbClr>
              </a:solidFill>
            </a:endParaRPr>
          </a:p>
          <a:p>
            <a:pPr>
              <a:defRPr/>
            </a:pPr>
            <a:endParaRPr lang="de-DE" sz="1200" dirty="0">
              <a:solidFill>
                <a:srgbClr val="6E6452">
                  <a:lumMod val="75000"/>
                </a:srgbClr>
              </a:solidFill>
            </a:endParaRPr>
          </a:p>
        </p:txBody>
      </p:sp>
      <p:sp>
        <p:nvSpPr>
          <p:cNvPr id="7" name="Inhaltsplatzhalter 8"/>
          <p:cNvSpPr txBox="1">
            <a:spLocks/>
          </p:cNvSpPr>
          <p:nvPr/>
        </p:nvSpPr>
        <p:spPr>
          <a:xfrm>
            <a:off x="5467351" y="2108200"/>
            <a:ext cx="3005138" cy="3814763"/>
          </a:xfrm>
          <a:prstGeom prst="rect">
            <a:avLst/>
          </a:prstGeom>
        </p:spPr>
        <p:txBody>
          <a:bodyP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dirty="0" smtClean="0">
                <a:solidFill>
                  <a:srgbClr val="6E6452">
                    <a:lumMod val="75000"/>
                  </a:srgbClr>
                </a:solidFill>
                <a:cs typeface="Arial" pitchFamily="34" charset="0"/>
              </a:rPr>
              <a:t>Responsible</a:t>
            </a:r>
            <a:br>
              <a:rPr lang="en-GB" sz="1050" dirty="0" smtClean="0">
                <a:solidFill>
                  <a:srgbClr val="6E6452">
                    <a:lumMod val="75000"/>
                  </a:srgbClr>
                </a:solidFill>
                <a:cs typeface="Arial" pitchFamily="34" charset="0"/>
              </a:rPr>
            </a:br>
            <a:r>
              <a:rPr lang="en-GB" sz="1050" b="0" dirty="0" err="1" smtClean="0">
                <a:solidFill>
                  <a:srgbClr val="6E6452">
                    <a:lumMod val="75000"/>
                  </a:srgbClr>
                </a:solidFill>
                <a:cs typeface="Arial" pitchFamily="34" charset="0"/>
              </a:rPr>
              <a:t>Dr.</a:t>
            </a:r>
            <a:r>
              <a:rPr lang="en-GB" sz="1050" b="0" dirty="0" smtClean="0">
                <a:solidFill>
                  <a:srgbClr val="6E6452">
                    <a:lumMod val="75000"/>
                  </a:srgbClr>
                </a:solidFill>
                <a:cs typeface="Arial" pitchFamily="34" charset="0"/>
              </a:rPr>
              <a:t> Andrej Horvat</a:t>
            </a:r>
          </a:p>
          <a:p>
            <a:pPr algn="l">
              <a:spcAft>
                <a:spcPts val="600"/>
              </a:spcAft>
              <a:defRPr/>
            </a:pPr>
            <a:endParaRPr lang="en-GB" sz="1050" dirty="0" smtClean="0">
              <a:solidFill>
                <a:srgbClr val="6E6452">
                  <a:lumMod val="75000"/>
                </a:srgbClr>
              </a:solidFill>
              <a:cs typeface="Arial" pitchFamily="34" charset="0"/>
            </a:endParaRPr>
          </a:p>
          <a:p>
            <a:pPr algn="l">
              <a:spcAft>
                <a:spcPts val="600"/>
              </a:spcAft>
              <a:defRPr/>
            </a:pPr>
            <a:r>
              <a:rPr lang="en-GB" sz="1050" dirty="0" smtClean="0">
                <a:solidFill>
                  <a:srgbClr val="6E6452">
                    <a:lumMod val="75000"/>
                  </a:srgbClr>
                </a:solidFill>
                <a:cs typeface="Arial" pitchFamily="34" charset="0"/>
              </a:rPr>
              <a:t>Authors</a:t>
            </a:r>
          </a:p>
          <a:p>
            <a:pPr algn="l">
              <a:spcAft>
                <a:spcPts val="600"/>
              </a:spcAft>
              <a:defRPr/>
            </a:pPr>
            <a:r>
              <a:rPr lang="en-GB" sz="1050" b="0" dirty="0" err="1" smtClean="0">
                <a:solidFill>
                  <a:srgbClr val="6E6452">
                    <a:lumMod val="75000"/>
                  </a:srgbClr>
                </a:solidFill>
                <a:cs typeface="Arial" pitchFamily="34" charset="0"/>
              </a:rPr>
              <a:t>Dr.</a:t>
            </a:r>
            <a:r>
              <a:rPr lang="en-GB" sz="1050" b="0" dirty="0" smtClean="0">
                <a:solidFill>
                  <a:srgbClr val="6E6452">
                    <a:lumMod val="75000"/>
                  </a:srgbClr>
                </a:solidFill>
                <a:cs typeface="Arial" pitchFamily="34" charset="0"/>
              </a:rPr>
              <a:t> Andrej Horvat</a:t>
            </a:r>
          </a:p>
          <a:p>
            <a:pPr algn="l">
              <a:spcAft>
                <a:spcPts val="600"/>
              </a:spcAft>
              <a:defRPr/>
            </a:pPr>
            <a:r>
              <a:rPr lang="en-GB" sz="1050" b="0" dirty="0" err="1" smtClean="0">
                <a:solidFill>
                  <a:srgbClr val="6E6452">
                    <a:lumMod val="75000"/>
                  </a:srgbClr>
                </a:solidFill>
                <a:cs typeface="Arial" pitchFamily="34" charset="0"/>
              </a:rPr>
              <a:t>Neboj</a:t>
            </a:r>
            <a:r>
              <a:rPr lang="sr-Latn-RS" sz="1050" b="0" dirty="0" smtClean="0">
                <a:solidFill>
                  <a:srgbClr val="6E6452">
                    <a:lumMod val="75000"/>
                  </a:srgbClr>
                </a:solidFill>
                <a:cs typeface="Arial" pitchFamily="34" charset="0"/>
              </a:rPr>
              <a:t>ša Matijašević</a:t>
            </a:r>
            <a:endParaRPr lang="en-US" sz="1050" b="0" dirty="0" smtClean="0">
              <a:solidFill>
                <a:srgbClr val="6E6452">
                  <a:lumMod val="75000"/>
                </a:srgbClr>
              </a:solidFill>
              <a:cs typeface="Arial" pitchFamily="34" charset="0"/>
            </a:endParaRPr>
          </a:p>
          <a:p>
            <a:pPr algn="l">
              <a:spcAft>
                <a:spcPts val="600"/>
              </a:spcAft>
              <a:defRPr/>
            </a:pPr>
            <a:r>
              <a:rPr lang="en-US" sz="1050" b="0" dirty="0" smtClean="0">
                <a:solidFill>
                  <a:srgbClr val="6E6452">
                    <a:lumMod val="75000"/>
                  </a:srgbClr>
                </a:solidFill>
                <a:cs typeface="Arial" pitchFamily="34" charset="0"/>
              </a:rPr>
              <a:t>Milana </a:t>
            </a:r>
            <a:r>
              <a:rPr lang="en-US" sz="1050" b="0" dirty="0" err="1" smtClean="0">
                <a:solidFill>
                  <a:srgbClr val="6E6452">
                    <a:lumMod val="75000"/>
                  </a:srgbClr>
                </a:solidFill>
                <a:cs typeface="Arial" pitchFamily="34" charset="0"/>
              </a:rPr>
              <a:t>Sredojevi</a:t>
            </a:r>
            <a:r>
              <a:rPr lang="sr-Latn-RS" sz="1050" b="0" dirty="0" smtClean="0">
                <a:solidFill>
                  <a:srgbClr val="6E6452">
                    <a:lumMod val="75000"/>
                  </a:srgbClr>
                </a:solidFill>
                <a:cs typeface="Arial" pitchFamily="34" charset="0"/>
              </a:rPr>
              <a:t>ć</a:t>
            </a:r>
            <a:endParaRPr lang="en-GB" sz="1050" b="0" dirty="0" smtClean="0">
              <a:solidFill>
                <a:srgbClr val="6E6452">
                  <a:lumMod val="75000"/>
                </a:srgbClr>
              </a:solidFill>
              <a:cs typeface="Arial" pitchFamily="34" charset="0"/>
            </a:endParaRPr>
          </a:p>
          <a:p>
            <a:pPr algn="l">
              <a:defRPr/>
            </a:pPr>
            <a:endParaRPr lang="en-GB" sz="1050" dirty="0">
              <a:solidFill>
                <a:srgbClr val="6E6452">
                  <a:lumMod val="75000"/>
                </a:srgbClr>
              </a:solidFill>
              <a:cs typeface="Arial" pitchFamily="34" charset="0"/>
            </a:endParaRPr>
          </a:p>
        </p:txBody>
      </p:sp>
      <p:pic>
        <p:nvPicPr>
          <p:cNvPr id="30725" name="Picture 13"/>
          <p:cNvPicPr>
            <a:picLocks noChangeAspect="1"/>
          </p:cNvPicPr>
          <p:nvPr/>
        </p:nvPicPr>
        <p:blipFill>
          <a:blip r:embed="rId4"/>
          <a:srcRect/>
          <a:stretch>
            <a:fillRect/>
          </a:stretch>
        </p:blipFill>
        <p:spPr bwMode="auto">
          <a:xfrm>
            <a:off x="114300" y="2"/>
            <a:ext cx="2255838" cy="1641475"/>
          </a:xfrm>
          <a:prstGeom prst="rect">
            <a:avLst/>
          </a:prstGeom>
          <a:noFill/>
          <a:ln w="9525">
            <a:noFill/>
            <a:miter lim="800000"/>
            <a:headEnd/>
            <a:tailEnd/>
          </a:ln>
        </p:spPr>
      </p:pic>
      <p:pic>
        <p:nvPicPr>
          <p:cNvPr id="30726" name="Picture 8" descr="F:\poslovi\GIZ\memorandum\novi logotip\Za memo_logotipi ENG.jpg"/>
          <p:cNvPicPr>
            <a:picLocks noChangeAspect="1" noChangeArrowheads="1"/>
          </p:cNvPicPr>
          <p:nvPr/>
        </p:nvPicPr>
        <p:blipFill>
          <a:blip r:embed="rId5"/>
          <a:srcRect l="53346"/>
          <a:stretch>
            <a:fillRect/>
          </a:stretch>
        </p:blipFill>
        <p:spPr bwMode="auto">
          <a:xfrm>
            <a:off x="4965021" y="3855481"/>
            <a:ext cx="3370997" cy="1725138"/>
          </a:xfrm>
          <a:prstGeom prst="rect">
            <a:avLst/>
          </a:prstGeom>
          <a:noFill/>
          <a:ln w="9525">
            <a:noFill/>
            <a:miter lim="800000"/>
            <a:headEnd/>
            <a:tailEnd/>
          </a:ln>
        </p:spPr>
      </p:pic>
    </p:spTree>
    <p:extLst>
      <p:ext uri="{BB962C8B-B14F-4D97-AF65-F5344CB8AC3E}">
        <p14:creationId xmlns:p14="http://schemas.microsoft.com/office/powerpoint/2010/main" val="3864775741"/>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Grafik 8"/>
          <p:cNvPicPr>
            <a:picLocks noChangeAspect="1"/>
          </p:cNvPicPr>
          <p:nvPr/>
        </p:nvPicPr>
        <p:blipFill>
          <a:blip r:embed="rId4">
            <a:extLst>
              <a:ext uri="{28A0092B-C50C-407E-A947-70E740481C1C}">
                <a14:useLocalDpi xmlns:a14="http://schemas.microsoft.com/office/drawing/2010/main" val="0"/>
              </a:ext>
            </a:extLst>
          </a:blip>
          <a:srcRect t="11139" b="14732"/>
          <a:stretch>
            <a:fillRect/>
          </a:stretch>
        </p:blipFill>
        <p:spPr bwMode="auto">
          <a:xfrm>
            <a:off x="2" y="11113"/>
            <a:ext cx="2373313"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itle 1"/>
          <p:cNvSpPr>
            <a:spLocks noGrp="1"/>
          </p:cNvSpPr>
          <p:nvPr>
            <p:ph type="title"/>
          </p:nvPr>
        </p:nvSpPr>
        <p:spPr>
          <a:xfrm>
            <a:off x="0" y="1012825"/>
            <a:ext cx="9144000" cy="558800"/>
          </a:xfrm>
        </p:spPr>
        <p:txBody>
          <a:bodyPr/>
          <a:lstStyle/>
          <a:p>
            <a:pPr algn="ctr" eaLnBrk="1" hangingPunct="1"/>
            <a:r>
              <a:rPr lang="en-US" altLang="sl-SI" sz="2000" b="1" i="1" dirty="0" smtClean="0">
                <a:solidFill>
                  <a:schemeClr val="tx1"/>
                </a:solidFill>
                <a:latin typeface="Tahoma" pitchFamily="34" charset="0"/>
                <a:cs typeface="Tahoma" pitchFamily="34" charset="0"/>
              </a:rPr>
              <a:t>PHASES OF EU ACCESSION PROCESS</a:t>
            </a:r>
            <a:br>
              <a:rPr lang="en-US" altLang="sl-SI" sz="2000" b="1" i="1" dirty="0" smtClean="0">
                <a:solidFill>
                  <a:schemeClr val="tx1"/>
                </a:solidFill>
                <a:latin typeface="Tahoma" pitchFamily="34" charset="0"/>
                <a:cs typeface="Tahoma" pitchFamily="34" charset="0"/>
              </a:rPr>
            </a:br>
            <a:r>
              <a:rPr lang="en-US" altLang="sl-SI" sz="1800" i="1" dirty="0" smtClean="0">
                <a:solidFill>
                  <a:schemeClr val="tx1"/>
                </a:solidFill>
                <a:latin typeface="Tahoma" pitchFamily="34" charset="0"/>
                <a:cs typeface="Tahoma" pitchFamily="34" charset="0"/>
              </a:rPr>
              <a:t>and state of the art in candidate countries of Western Balkans</a:t>
            </a:r>
            <a:endParaRPr lang="en-GB" altLang="sl-SI" sz="1800" i="1" dirty="0" smtClean="0">
              <a:solidFill>
                <a:schemeClr val="tx1"/>
              </a:solidFill>
              <a:latin typeface="Tahoma" pitchFamily="34" charset="0"/>
              <a:cs typeface="Tahoma" pitchFamily="34" charset="0"/>
            </a:endParaRPr>
          </a:p>
        </p:txBody>
      </p:sp>
      <p:sp>
        <p:nvSpPr>
          <p:cNvPr id="10244" name="Content Placeholder 6"/>
          <p:cNvSpPr>
            <a:spLocks noGrp="1"/>
          </p:cNvSpPr>
          <p:nvPr>
            <p:ph idx="1"/>
          </p:nvPr>
        </p:nvSpPr>
        <p:spPr>
          <a:xfrm>
            <a:off x="263525" y="1776417"/>
            <a:ext cx="8496300" cy="4746625"/>
          </a:xfrm>
        </p:spPr>
        <p:txBody>
          <a:bodyPr/>
          <a:lstStyle/>
          <a:p>
            <a:pPr marL="0" indent="0" eaLnBrk="1" hangingPunct="1">
              <a:buFont typeface="Wingdings" pitchFamily="2" charset="2"/>
              <a:buNone/>
            </a:pPr>
            <a:r>
              <a:rPr lang="en-US" altLang="sl-SI" dirty="0" smtClean="0"/>
              <a:t> </a:t>
            </a:r>
          </a:p>
          <a:p>
            <a:pPr marL="0" indent="0" eaLnBrk="1" hangingPunct="1">
              <a:buFont typeface="Wingdings" pitchFamily="2" charset="2"/>
              <a:buNone/>
            </a:pPr>
            <a:r>
              <a:rPr lang="en-US" altLang="sl-SI" dirty="0" smtClean="0"/>
              <a:t> </a:t>
            </a:r>
          </a:p>
          <a:p>
            <a:pPr marL="0" indent="0" eaLnBrk="1" hangingPunct="1">
              <a:buFont typeface="Wingdings" pitchFamily="2" charset="2"/>
              <a:buNone/>
            </a:pPr>
            <a:endParaRPr lang="en-US" altLang="sl-SI" dirty="0" smtClean="0"/>
          </a:p>
        </p:txBody>
      </p:sp>
      <p:graphicFrame>
        <p:nvGraphicFramePr>
          <p:cNvPr id="10245" name="Chart 1"/>
          <p:cNvGraphicFramePr>
            <a:graphicFrameLocks/>
          </p:cNvGraphicFramePr>
          <p:nvPr>
            <p:extLst>
              <p:ext uri="{D42A27DB-BD31-4B8C-83A1-F6EECF244321}">
                <p14:modId xmlns:p14="http://schemas.microsoft.com/office/powerpoint/2010/main" val="866194992"/>
              </p:ext>
            </p:extLst>
          </p:nvPr>
        </p:nvGraphicFramePr>
        <p:xfrm>
          <a:off x="415925" y="1654179"/>
          <a:ext cx="8488363" cy="4157663"/>
        </p:xfrm>
        <a:graphic>
          <a:graphicData uri="http://schemas.openxmlformats.org/presentationml/2006/ole">
            <mc:AlternateContent xmlns:mc="http://schemas.openxmlformats.org/markup-compatibility/2006">
              <mc:Choice xmlns:v="urn:schemas-microsoft-com:vml" Requires="v">
                <p:oleObj spid="_x0000_s2096" name="Delovni list" r:id="rId5" imgW="7591408" imgH="4162437" progId="Excel.Sheet.8">
                  <p:embed/>
                </p:oleObj>
              </mc:Choice>
              <mc:Fallback>
                <p:oleObj name="Delovni list" r:id="rId5" imgW="7591408" imgH="4162437" progId="Excel.Sheet.8">
                  <p:embed/>
                  <p:pic>
                    <p:nvPicPr>
                      <p:cNvPr id="0" name=""/>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5925" y="1654179"/>
                        <a:ext cx="8488363" cy="4157663"/>
                      </a:xfrm>
                      <a:prstGeom prst="rect">
                        <a:avLst/>
                      </a:prstGeom>
                      <a:noFill/>
                      <a:ln>
                        <a:noFill/>
                      </a:ln>
                      <a:extLst/>
                    </p:spPr>
                  </p:pic>
                </p:oleObj>
              </mc:Fallback>
            </mc:AlternateContent>
          </a:graphicData>
        </a:graphic>
      </p:graphicFrame>
      <p:sp>
        <p:nvSpPr>
          <p:cNvPr id="9" name="Down Arrow 8"/>
          <p:cNvSpPr/>
          <p:nvPr/>
        </p:nvSpPr>
        <p:spPr>
          <a:xfrm>
            <a:off x="2828927" y="4144169"/>
            <a:ext cx="142875" cy="28733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10" name="Down Arrow 9"/>
          <p:cNvSpPr/>
          <p:nvPr/>
        </p:nvSpPr>
        <p:spPr>
          <a:xfrm>
            <a:off x="4356101" y="3013075"/>
            <a:ext cx="142875" cy="28733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10248" name="TextBox 13"/>
          <p:cNvSpPr txBox="1">
            <a:spLocks noChangeArrowheads="1"/>
          </p:cNvSpPr>
          <p:nvPr/>
        </p:nvSpPr>
        <p:spPr bwMode="auto">
          <a:xfrm>
            <a:off x="5691189" y="2006600"/>
            <a:ext cx="431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sl-SI" altLang="sl-SI" sz="1000">
                <a:solidFill>
                  <a:srgbClr val="000000"/>
                </a:solidFill>
              </a:rPr>
              <a:t>ME</a:t>
            </a:r>
            <a:endParaRPr lang="en-GB" altLang="sl-SI" sz="1000">
              <a:solidFill>
                <a:srgbClr val="000000"/>
              </a:solidFill>
            </a:endParaRPr>
          </a:p>
        </p:txBody>
      </p:sp>
      <p:sp>
        <p:nvSpPr>
          <p:cNvPr id="10249" name="TextBox 14"/>
          <p:cNvSpPr txBox="1">
            <a:spLocks noChangeArrowheads="1"/>
          </p:cNvSpPr>
          <p:nvPr/>
        </p:nvSpPr>
        <p:spPr bwMode="auto">
          <a:xfrm>
            <a:off x="4427579" y="2782888"/>
            <a:ext cx="441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sl-SI" altLang="sl-SI" sz="1000">
                <a:solidFill>
                  <a:srgbClr val="000000"/>
                </a:solidFill>
              </a:rPr>
              <a:t>MK</a:t>
            </a:r>
            <a:endParaRPr lang="en-GB" altLang="sl-SI" sz="1000">
              <a:solidFill>
                <a:srgbClr val="000000"/>
              </a:solidFill>
            </a:endParaRPr>
          </a:p>
        </p:txBody>
      </p:sp>
      <p:sp>
        <p:nvSpPr>
          <p:cNvPr id="10250" name="TextBox 15"/>
          <p:cNvSpPr txBox="1">
            <a:spLocks noChangeArrowheads="1"/>
          </p:cNvSpPr>
          <p:nvPr/>
        </p:nvSpPr>
        <p:spPr bwMode="auto">
          <a:xfrm>
            <a:off x="4225927" y="2781300"/>
            <a:ext cx="433388"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sl-SI" altLang="sl-SI" sz="1000">
                <a:solidFill>
                  <a:srgbClr val="000000"/>
                </a:solidFill>
              </a:rPr>
              <a:t>AL</a:t>
            </a:r>
            <a:endParaRPr lang="en-GB" altLang="sl-SI" sz="1000">
              <a:solidFill>
                <a:srgbClr val="000000"/>
              </a:solidFill>
            </a:endParaRPr>
          </a:p>
        </p:txBody>
      </p:sp>
      <p:sp>
        <p:nvSpPr>
          <p:cNvPr id="10251" name="TextBox 16"/>
          <p:cNvSpPr txBox="1">
            <a:spLocks noChangeArrowheads="1"/>
          </p:cNvSpPr>
          <p:nvPr/>
        </p:nvSpPr>
        <p:spPr bwMode="auto">
          <a:xfrm>
            <a:off x="3502026" y="3486150"/>
            <a:ext cx="431800"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sl-SI" altLang="sl-SI" sz="1000">
                <a:solidFill>
                  <a:srgbClr val="000000"/>
                </a:solidFill>
              </a:rPr>
              <a:t>B</a:t>
            </a:r>
            <a:r>
              <a:rPr lang="en-US" altLang="sl-SI" sz="1000">
                <a:solidFill>
                  <a:srgbClr val="000000"/>
                </a:solidFill>
              </a:rPr>
              <a:t>IH</a:t>
            </a:r>
            <a:endParaRPr lang="en-GB" altLang="sl-SI" sz="1000">
              <a:solidFill>
                <a:srgbClr val="000000"/>
              </a:solidFill>
            </a:endParaRPr>
          </a:p>
        </p:txBody>
      </p:sp>
      <p:cxnSp>
        <p:nvCxnSpPr>
          <p:cNvPr id="4" name="Raven povezovalnik 3"/>
          <p:cNvCxnSpPr/>
          <p:nvPr/>
        </p:nvCxnSpPr>
        <p:spPr>
          <a:xfrm>
            <a:off x="768350" y="3363913"/>
            <a:ext cx="7773988"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10253" name="PoljeZBesedilom 7"/>
          <p:cNvSpPr txBox="1">
            <a:spLocks noChangeArrowheads="1"/>
          </p:cNvSpPr>
          <p:nvPr/>
        </p:nvSpPr>
        <p:spPr bwMode="auto">
          <a:xfrm>
            <a:off x="4846661" y="4546600"/>
            <a:ext cx="240347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sl-SI" sz="1100" i="1" dirty="0" smtClean="0">
                <a:solidFill>
                  <a:srgbClr val="FF0000"/>
                </a:solidFill>
                <a:effectLst>
                  <a:outerShdw blurRad="38100" dist="38100" dir="2700000" algn="tl">
                    <a:srgbClr val="000000">
                      <a:alpha val="43137"/>
                    </a:srgbClr>
                  </a:outerShdw>
                </a:effectLst>
                <a:latin typeface="Arial"/>
              </a:rPr>
              <a:t>HARMONIZATION </a:t>
            </a:r>
            <a:r>
              <a:rPr lang="en-US" altLang="sl-SI" sz="1100" i="1" dirty="0">
                <a:solidFill>
                  <a:srgbClr val="FF0000"/>
                </a:solidFill>
                <a:effectLst>
                  <a:outerShdw blurRad="38100" dist="38100" dir="2700000" algn="tl">
                    <a:srgbClr val="000000">
                      <a:alpha val="43137"/>
                    </a:srgbClr>
                  </a:outerShdw>
                </a:effectLst>
                <a:latin typeface="Arial"/>
              </a:rPr>
              <a:t>P</a:t>
            </a:r>
            <a:r>
              <a:rPr lang="sl-SI" altLang="sl-SI" sz="1100" i="1" dirty="0">
                <a:solidFill>
                  <a:srgbClr val="FF0000"/>
                </a:solidFill>
                <a:effectLst>
                  <a:outerShdw blurRad="38100" dist="38100" dir="2700000" algn="tl">
                    <a:srgbClr val="000000">
                      <a:alpha val="43137"/>
                    </a:srgbClr>
                  </a:outerShdw>
                </a:effectLst>
                <a:latin typeface="Arial"/>
              </a:rPr>
              <a:t>ROCE</a:t>
            </a:r>
            <a:r>
              <a:rPr lang="en-US" altLang="sl-SI" sz="1100" i="1" dirty="0">
                <a:solidFill>
                  <a:srgbClr val="FF0000"/>
                </a:solidFill>
                <a:effectLst>
                  <a:outerShdw blurRad="38100" dist="38100" dir="2700000" algn="tl">
                    <a:srgbClr val="000000">
                      <a:alpha val="43137"/>
                    </a:srgbClr>
                  </a:outerShdw>
                </a:effectLst>
                <a:latin typeface="Arial"/>
              </a:rPr>
              <a:t>S</a:t>
            </a:r>
            <a:r>
              <a:rPr lang="sl-SI" altLang="sl-SI" sz="1100" i="1" dirty="0">
                <a:solidFill>
                  <a:srgbClr val="FF0000"/>
                </a:solidFill>
                <a:effectLst>
                  <a:outerShdw blurRad="38100" dist="38100" dir="2700000" algn="tl">
                    <a:srgbClr val="000000">
                      <a:alpha val="43137"/>
                    </a:srgbClr>
                  </a:outerShdw>
                </a:effectLst>
                <a:latin typeface="Arial"/>
              </a:rPr>
              <a:t>S</a:t>
            </a:r>
          </a:p>
        </p:txBody>
      </p:sp>
      <p:sp>
        <p:nvSpPr>
          <p:cNvPr id="10254" name="PoljeZBesedilom 12"/>
          <p:cNvSpPr txBox="1">
            <a:spLocks noChangeArrowheads="1"/>
          </p:cNvSpPr>
          <p:nvPr/>
        </p:nvSpPr>
        <p:spPr bwMode="auto">
          <a:xfrm>
            <a:off x="5539457" y="2874689"/>
            <a:ext cx="28797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sl-SI" sz="1200" i="1" dirty="0">
                <a:solidFill>
                  <a:srgbClr val="FF0000"/>
                </a:solidFill>
                <a:effectLst>
                  <a:outerShdw blurRad="38100" dist="38100" dir="2700000" algn="tl">
                    <a:srgbClr val="000000">
                      <a:alpha val="43137"/>
                    </a:srgbClr>
                  </a:outerShdw>
                </a:effectLst>
              </a:rPr>
              <a:t>NEGOTIATION P</a:t>
            </a:r>
            <a:r>
              <a:rPr lang="sl-SI" altLang="sl-SI" sz="1200" i="1" dirty="0">
                <a:solidFill>
                  <a:srgbClr val="FF0000"/>
                </a:solidFill>
                <a:effectLst>
                  <a:outerShdw blurRad="38100" dist="38100" dir="2700000" algn="tl">
                    <a:srgbClr val="000000">
                      <a:alpha val="43137"/>
                    </a:srgbClr>
                  </a:outerShdw>
                </a:effectLst>
              </a:rPr>
              <a:t>ROCE</a:t>
            </a:r>
            <a:r>
              <a:rPr lang="en-US" altLang="sl-SI" sz="1200" i="1" dirty="0">
                <a:solidFill>
                  <a:srgbClr val="FF0000"/>
                </a:solidFill>
                <a:effectLst>
                  <a:outerShdw blurRad="38100" dist="38100" dir="2700000" algn="tl">
                    <a:srgbClr val="000000">
                      <a:alpha val="43137"/>
                    </a:srgbClr>
                  </a:outerShdw>
                </a:effectLst>
              </a:rPr>
              <a:t>SS</a:t>
            </a:r>
            <a:endParaRPr lang="sl-SI" altLang="sl-SI" sz="1200" i="1" dirty="0">
              <a:solidFill>
                <a:srgbClr val="FF0000"/>
              </a:solidFill>
              <a:effectLst>
                <a:outerShdw blurRad="38100" dist="38100" dir="2700000" algn="tl">
                  <a:srgbClr val="000000">
                    <a:alpha val="43137"/>
                  </a:srgbClr>
                </a:outerShdw>
              </a:effectLst>
            </a:endParaRPr>
          </a:p>
        </p:txBody>
      </p:sp>
      <p:cxnSp>
        <p:nvCxnSpPr>
          <p:cNvPr id="23" name="Raven povezovalnik 22"/>
          <p:cNvCxnSpPr/>
          <p:nvPr/>
        </p:nvCxnSpPr>
        <p:spPr>
          <a:xfrm>
            <a:off x="742950" y="2492375"/>
            <a:ext cx="7799388"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sp>
        <p:nvSpPr>
          <p:cNvPr id="21" name="Down Arrow 20"/>
          <p:cNvSpPr/>
          <p:nvPr/>
        </p:nvSpPr>
        <p:spPr>
          <a:xfrm>
            <a:off x="3646490" y="3733800"/>
            <a:ext cx="142875" cy="287338"/>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10257" name="Rectangle 23"/>
          <p:cNvSpPr>
            <a:spLocks noChangeArrowheads="1"/>
          </p:cNvSpPr>
          <p:nvPr/>
        </p:nvSpPr>
        <p:spPr bwMode="auto">
          <a:xfrm>
            <a:off x="2675090" y="3898108"/>
            <a:ext cx="4667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sl-SI" altLang="sl-SI" sz="1000" dirty="0">
                <a:solidFill>
                  <a:srgbClr val="000000"/>
                </a:solidFill>
              </a:rPr>
              <a:t>KS*</a:t>
            </a:r>
            <a:endParaRPr lang="en-GB" altLang="sl-SI" sz="1000" dirty="0">
              <a:solidFill>
                <a:srgbClr val="000000"/>
              </a:solidFill>
            </a:endParaRPr>
          </a:p>
        </p:txBody>
      </p:sp>
      <p:sp>
        <p:nvSpPr>
          <p:cNvPr id="10258" name="Rectangle 4"/>
          <p:cNvSpPr>
            <a:spLocks noChangeArrowheads="1"/>
          </p:cNvSpPr>
          <p:nvPr/>
        </p:nvSpPr>
        <p:spPr bwMode="auto">
          <a:xfrm>
            <a:off x="3765802" y="1851025"/>
            <a:ext cx="191270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r>
              <a:rPr lang="en-US" altLang="sl-SI" sz="1100" i="1" dirty="0" smtClean="0">
                <a:solidFill>
                  <a:srgbClr val="FF0000"/>
                </a:solidFill>
                <a:effectLst>
                  <a:outerShdw blurRad="38100" dist="38100" dir="2700000" algn="tl">
                    <a:srgbClr val="000000">
                      <a:alpha val="43137"/>
                    </a:srgbClr>
                  </a:outerShdw>
                </a:effectLst>
              </a:rPr>
              <a:t>RATIFICATION </a:t>
            </a:r>
            <a:r>
              <a:rPr lang="en-US" altLang="sl-SI" sz="1100" i="1" dirty="0">
                <a:solidFill>
                  <a:srgbClr val="FF0000"/>
                </a:solidFill>
                <a:effectLst>
                  <a:outerShdw blurRad="38100" dist="38100" dir="2700000" algn="tl">
                    <a:srgbClr val="000000">
                      <a:alpha val="43137"/>
                    </a:srgbClr>
                  </a:outerShdw>
                </a:effectLst>
              </a:rPr>
              <a:t>P</a:t>
            </a:r>
            <a:r>
              <a:rPr lang="sl-SI" altLang="sl-SI" sz="1100" i="1" dirty="0">
                <a:solidFill>
                  <a:srgbClr val="FF0000"/>
                </a:solidFill>
                <a:effectLst>
                  <a:outerShdw blurRad="38100" dist="38100" dir="2700000" algn="tl">
                    <a:srgbClr val="000000">
                      <a:alpha val="43137"/>
                    </a:srgbClr>
                  </a:outerShdw>
                </a:effectLst>
              </a:rPr>
              <a:t>ROCE</a:t>
            </a:r>
            <a:r>
              <a:rPr lang="en-US" altLang="sl-SI" sz="1100" i="1" dirty="0">
                <a:solidFill>
                  <a:srgbClr val="FF0000"/>
                </a:solidFill>
                <a:effectLst>
                  <a:outerShdw blurRad="38100" dist="38100" dir="2700000" algn="tl">
                    <a:srgbClr val="000000">
                      <a:alpha val="43137"/>
                    </a:srgbClr>
                  </a:outerShdw>
                </a:effectLst>
              </a:rPr>
              <a:t>S</a:t>
            </a:r>
            <a:r>
              <a:rPr lang="sl-SI" altLang="sl-SI" sz="1100" i="1" dirty="0">
                <a:solidFill>
                  <a:srgbClr val="FF0000"/>
                </a:solidFill>
                <a:effectLst>
                  <a:outerShdw blurRad="38100" dist="38100" dir="2700000" algn="tl">
                    <a:srgbClr val="000000">
                      <a:alpha val="43137"/>
                    </a:srgbClr>
                  </a:outerShdw>
                </a:effectLst>
              </a:rPr>
              <a:t>S</a:t>
            </a:r>
          </a:p>
        </p:txBody>
      </p:sp>
      <p:sp>
        <p:nvSpPr>
          <p:cNvPr id="22" name="Down Arrow 10"/>
          <p:cNvSpPr/>
          <p:nvPr/>
        </p:nvSpPr>
        <p:spPr>
          <a:xfrm>
            <a:off x="4537079" y="3013189"/>
            <a:ext cx="144463" cy="288925"/>
          </a:xfrm>
          <a:prstGeom prst="down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10262" name="Rectangle 2"/>
          <p:cNvSpPr>
            <a:spLocks noChangeArrowheads="1"/>
          </p:cNvSpPr>
          <p:nvPr/>
        </p:nvSpPr>
        <p:spPr bwMode="auto">
          <a:xfrm>
            <a:off x="5176838" y="2221026"/>
            <a:ext cx="36260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sl-SI" sz="1000">
                <a:solidFill>
                  <a:srgbClr val="000000"/>
                </a:solidFill>
              </a:rPr>
              <a:t>SR</a:t>
            </a:r>
            <a:endParaRPr lang="en-GB" altLang="sl-SI" sz="1000">
              <a:solidFill>
                <a:srgbClr val="000000"/>
              </a:solidFill>
            </a:endParaRPr>
          </a:p>
        </p:txBody>
      </p:sp>
      <p:sp>
        <p:nvSpPr>
          <p:cNvPr id="10263" name="Textfeld 5"/>
          <p:cNvSpPr txBox="1">
            <a:spLocks noChangeArrowheads="1"/>
          </p:cNvSpPr>
          <p:nvPr/>
        </p:nvSpPr>
        <p:spPr bwMode="auto">
          <a:xfrm>
            <a:off x="7420032" y="314325"/>
            <a:ext cx="1368425"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en-US" altLang="sl-SI" sz="800" b="0">
                <a:solidFill>
                  <a:srgbClr val="000000"/>
                </a:solidFill>
              </a:rPr>
              <a:t>Implemented by</a:t>
            </a:r>
            <a:endParaRPr lang="de-DE" altLang="sl-SI" sz="800" b="0">
              <a:solidFill>
                <a:srgbClr val="000000"/>
              </a:solidFill>
            </a:endParaRPr>
          </a:p>
        </p:txBody>
      </p:sp>
      <p:sp>
        <p:nvSpPr>
          <p:cNvPr id="12" name="Down Arrow 11"/>
          <p:cNvSpPr/>
          <p:nvPr/>
        </p:nvSpPr>
        <p:spPr>
          <a:xfrm>
            <a:off x="5835650" y="2252777"/>
            <a:ext cx="142875" cy="288925"/>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10265" name="PoljeZBesedilom 4"/>
          <p:cNvSpPr txBox="1">
            <a:spLocks noChangeArrowheads="1"/>
          </p:cNvSpPr>
          <p:nvPr/>
        </p:nvSpPr>
        <p:spPr bwMode="auto">
          <a:xfrm>
            <a:off x="625475" y="6056313"/>
            <a:ext cx="3236913"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sl-SI" altLang="sl-SI" sz="800">
                <a:solidFill>
                  <a:srgbClr val="000000"/>
                </a:solidFill>
              </a:rPr>
              <a:t>* without prejudice to positions on status</a:t>
            </a:r>
          </a:p>
        </p:txBody>
      </p:sp>
      <p:sp>
        <p:nvSpPr>
          <p:cNvPr id="11" name="Down Arrow 10"/>
          <p:cNvSpPr/>
          <p:nvPr/>
        </p:nvSpPr>
        <p:spPr>
          <a:xfrm>
            <a:off x="5394994" y="2455862"/>
            <a:ext cx="144463" cy="288925"/>
          </a:xfrm>
          <a:prstGeom prst="down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dirty="0">
              <a:solidFill>
                <a:srgbClr val="FFFFFF"/>
              </a:solidFill>
            </a:endParaRPr>
          </a:p>
        </p:txBody>
      </p:sp>
      <p:sp>
        <p:nvSpPr>
          <p:cNvPr id="27" name="Footer Placeholder 5"/>
          <p:cNvSpPr>
            <a:spLocks noGrp="1"/>
          </p:cNvSpPr>
          <p:nvPr>
            <p:ph type="ftr" sz="quarter" idx="10"/>
          </p:nvPr>
        </p:nvSpPr>
        <p:spPr>
          <a:xfrm>
            <a:off x="2862776" y="6581114"/>
            <a:ext cx="4002048" cy="246221"/>
          </a:xfrm>
        </p:spPr>
        <p:txBody>
          <a:bodyPr/>
          <a:lstStyle/>
          <a:p>
            <a:r>
              <a:rPr lang="en-US" dirty="0" smtClean="0">
                <a:latin typeface="Arial"/>
              </a:rPr>
              <a:t>Support to the EU  Accession Negotiations in Serbia</a:t>
            </a:r>
            <a:endParaRPr lang="de-DE" dirty="0">
              <a:latin typeface="Arial"/>
            </a:endParaRPr>
          </a:p>
        </p:txBody>
      </p:sp>
      <p:sp>
        <p:nvSpPr>
          <p:cNvPr id="26" name="Ellipse 23"/>
          <p:cNvSpPr/>
          <p:nvPr/>
        </p:nvSpPr>
        <p:spPr>
          <a:xfrm>
            <a:off x="3646490" y="2541649"/>
            <a:ext cx="4591467" cy="7604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solidFill>
                <a:srgbClr val="FFFFFF"/>
              </a:solidFill>
            </a:endParaRPr>
          </a:p>
        </p:txBody>
      </p:sp>
      <p:pic>
        <p:nvPicPr>
          <p:cNvPr id="1036" name="Picture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15327" y="2600325"/>
            <a:ext cx="8286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250048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26122" y="1628799"/>
          <a:ext cx="8712966" cy="3024330"/>
        </p:xfrm>
        <a:graphic>
          <a:graphicData uri="http://schemas.openxmlformats.org/drawingml/2006/table">
            <a:tbl>
              <a:tblPr/>
              <a:tblGrid>
                <a:gridCol w="1162950"/>
                <a:gridCol w="838885"/>
                <a:gridCol w="838902"/>
                <a:gridCol w="838885"/>
                <a:gridCol w="838885"/>
                <a:gridCol w="838902"/>
                <a:gridCol w="838885"/>
                <a:gridCol w="838885"/>
                <a:gridCol w="838902"/>
                <a:gridCol w="838885"/>
              </a:tblGrid>
              <a:tr h="201622">
                <a:tc>
                  <a:txBody>
                    <a:bodyPr/>
                    <a:lstStyle/>
                    <a:p>
                      <a:pPr marR="0" indent="0" algn="r" rtl="0">
                        <a:spcBef>
                          <a:spcPts val="0"/>
                        </a:spcBef>
                        <a:spcAft>
                          <a:spcPts val="0"/>
                        </a:spcAft>
                      </a:pPr>
                      <a:r>
                        <a:rPr lang="en-GB" sz="800" b="1" kern="1400" dirty="0">
                          <a:solidFill>
                            <a:srgbClr val="000000"/>
                          </a:solidFill>
                          <a:latin typeface="Arial"/>
                        </a:rPr>
                        <a:t>MEMBERSHIP</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ACCEDING COUNTRY</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SIGNING OF AT</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closing</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opening</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screening</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NEGOTIATIONS</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CANDIDATE COUNTRY</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QUESTIONNAIRE</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APPLICATION FOR MS</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SAA </a:t>
                      </a:r>
                      <a:r>
                        <a:rPr lang="en-GB" sz="800" b="1" kern="1400" spc="-10" baseline="0" dirty="0">
                          <a:solidFill>
                            <a:srgbClr val="000000"/>
                          </a:solidFill>
                          <a:latin typeface="Arial"/>
                        </a:rPr>
                        <a:t>IMPLEMENTATION</a:t>
                      </a:r>
                      <a:endParaRPr lang="en-GB" sz="800" kern="1400" spc="-10" baseline="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RATIFICATION, IA</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SIGNING OF SAA</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NEGOTIATION OF SAA</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969696"/>
                      </a:solidFill>
                      <a:prstDash val="solid"/>
                      <a:round/>
                      <a:headEnd type="none" w="med" len="med"/>
                      <a:tailEnd type="none" w="med" len="med"/>
                    </a:lnB>
                  </a:tcPr>
                </a:tc>
              </a:tr>
              <a:tr h="201622">
                <a:tc>
                  <a:txBody>
                    <a:bodyPr/>
                    <a:lstStyle/>
                    <a:p>
                      <a:pPr marR="0" indent="0" algn="r" rtl="0">
                        <a:spcBef>
                          <a:spcPts val="0"/>
                        </a:spcBef>
                        <a:spcAft>
                          <a:spcPts val="0"/>
                        </a:spcAft>
                      </a:pPr>
                      <a:r>
                        <a:rPr lang="en-GB" sz="800" b="1" kern="1400" dirty="0">
                          <a:solidFill>
                            <a:srgbClr val="000000"/>
                          </a:solidFill>
                          <a:latin typeface="Arial"/>
                        </a:rPr>
                        <a:t>FEASIBILITY STUDY</a:t>
                      </a:r>
                      <a:endParaRPr lang="en-GB" sz="800" kern="1400" dirty="0">
                        <a:solidFill>
                          <a:srgbClr val="000000"/>
                        </a:solidFill>
                        <a:latin typeface="Times New Roman"/>
                      </a:endParaRPr>
                    </a:p>
                  </a:txBody>
                  <a:tcPr marL="3396" marR="10200" marT="3396" marB="3396" anchor="ctr">
                    <a:lnL>
                      <a:noFill/>
                    </a:lnL>
                    <a:lnR w="3175" cap="flat" cmpd="sng" algn="ctr">
                      <a:solidFill>
                        <a:srgbClr val="000000"/>
                      </a:solidFill>
                      <a:prstDash val="solid"/>
                      <a:round/>
                      <a:headEnd type="none" w="med" len="med"/>
                      <a:tailEnd type="none" w="med" len="med"/>
                    </a:lnR>
                    <a:lnT>
                      <a:noFill/>
                    </a:lnT>
                    <a:lnB>
                      <a:noFill/>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000000"/>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a:solidFill>
                            <a:srgbClr val="000000"/>
                          </a:solidFill>
                          <a:latin typeface="Arial"/>
                        </a:rPr>
                        <a:t> </a:t>
                      </a:r>
                      <a:endParaRPr lang="en-GB" sz="900" kern="140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n-GB" sz="900" kern="1400" dirty="0">
                          <a:solidFill>
                            <a:srgbClr val="000000"/>
                          </a:solidFill>
                          <a:latin typeface="Arial"/>
                        </a:rPr>
                        <a:t> </a:t>
                      </a:r>
                      <a:endParaRPr lang="en-GB" sz="900" kern="1400" dirty="0">
                        <a:solidFill>
                          <a:srgbClr val="000000"/>
                        </a:solidFill>
                        <a:latin typeface="Times New Roman"/>
                      </a:endParaRPr>
                    </a:p>
                  </a:txBody>
                  <a:tcPr marL="3396" marR="3396" marT="3396" marB="3396" anchor="ctr">
                    <a:lnL w="3175" cap="flat" cmpd="sng" algn="ctr">
                      <a:solidFill>
                        <a:srgbClr val="969696"/>
                      </a:solidFill>
                      <a:prstDash val="solid"/>
                      <a:round/>
                      <a:headEnd type="none" w="med" len="med"/>
                      <a:tailEnd type="none" w="med" len="med"/>
                    </a:lnL>
                    <a:lnR w="3175" cap="flat" cmpd="sng" algn="ctr">
                      <a:solidFill>
                        <a:srgbClr val="969696"/>
                      </a:solidFill>
                      <a:prstDash val="solid"/>
                      <a:round/>
                      <a:headEnd type="none" w="med" len="med"/>
                      <a:tailEnd type="none" w="med" len="med"/>
                    </a:lnR>
                    <a:lnT w="3175" cap="flat" cmpd="sng" algn="ctr">
                      <a:solidFill>
                        <a:srgbClr val="969696"/>
                      </a:solidFill>
                      <a:prstDash val="solid"/>
                      <a:round/>
                      <a:headEnd type="none" w="med" len="med"/>
                      <a:tailEnd type="none" w="med" len="med"/>
                    </a:lnT>
                    <a:lnB w="3175" cap="flat" cmpd="sng" algn="ctr">
                      <a:solidFill>
                        <a:srgbClr val="000000"/>
                      </a:solidFill>
                      <a:prstDash val="solid"/>
                      <a:round/>
                      <a:headEnd type="none" w="med" len="med"/>
                      <a:tailEnd type="none" w="med" len="med"/>
                    </a:lnB>
                  </a:tcPr>
                </a:tc>
              </a:tr>
            </a:tbl>
          </a:graphicData>
        </a:graphic>
      </p:graphicFrame>
      <p:sp>
        <p:nvSpPr>
          <p:cNvPr id="14" name="TextBox 13"/>
          <p:cNvSpPr txBox="1"/>
          <p:nvPr/>
        </p:nvSpPr>
        <p:spPr>
          <a:xfrm>
            <a:off x="1281639" y="4703715"/>
            <a:ext cx="21602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0</a:t>
            </a:r>
          </a:p>
        </p:txBody>
      </p:sp>
      <p:sp>
        <p:nvSpPr>
          <p:cNvPr id="15" name="TextBox 14"/>
          <p:cNvSpPr txBox="1"/>
          <p:nvPr/>
        </p:nvSpPr>
        <p:spPr>
          <a:xfrm>
            <a:off x="2121347" y="4703137"/>
            <a:ext cx="21602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2</a:t>
            </a:r>
          </a:p>
        </p:txBody>
      </p:sp>
      <p:sp>
        <p:nvSpPr>
          <p:cNvPr id="16" name="TextBox 15"/>
          <p:cNvSpPr txBox="1"/>
          <p:nvPr/>
        </p:nvSpPr>
        <p:spPr>
          <a:xfrm>
            <a:off x="2959252" y="4703715"/>
            <a:ext cx="21602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4</a:t>
            </a:r>
          </a:p>
        </p:txBody>
      </p:sp>
      <p:sp>
        <p:nvSpPr>
          <p:cNvPr id="17" name="TextBox 16"/>
          <p:cNvSpPr txBox="1"/>
          <p:nvPr/>
        </p:nvSpPr>
        <p:spPr>
          <a:xfrm>
            <a:off x="3798382" y="4705049"/>
            <a:ext cx="21602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6</a:t>
            </a:r>
          </a:p>
        </p:txBody>
      </p:sp>
      <p:sp>
        <p:nvSpPr>
          <p:cNvPr id="18" name="TextBox 17"/>
          <p:cNvSpPr txBox="1"/>
          <p:nvPr/>
        </p:nvSpPr>
        <p:spPr>
          <a:xfrm>
            <a:off x="4638668" y="4703715"/>
            <a:ext cx="21602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8</a:t>
            </a:r>
          </a:p>
        </p:txBody>
      </p:sp>
      <p:sp>
        <p:nvSpPr>
          <p:cNvPr id="19" name="TextBox 18"/>
          <p:cNvSpPr txBox="1"/>
          <p:nvPr/>
        </p:nvSpPr>
        <p:spPr>
          <a:xfrm>
            <a:off x="5387898" y="4703715"/>
            <a:ext cx="39337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10</a:t>
            </a:r>
          </a:p>
        </p:txBody>
      </p:sp>
      <p:sp>
        <p:nvSpPr>
          <p:cNvPr id="20" name="TextBox 19"/>
          <p:cNvSpPr txBox="1"/>
          <p:nvPr/>
        </p:nvSpPr>
        <p:spPr>
          <a:xfrm>
            <a:off x="6226381" y="4703715"/>
            <a:ext cx="39337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12</a:t>
            </a:r>
          </a:p>
        </p:txBody>
      </p:sp>
      <p:sp>
        <p:nvSpPr>
          <p:cNvPr id="21" name="TextBox 20"/>
          <p:cNvSpPr txBox="1"/>
          <p:nvPr/>
        </p:nvSpPr>
        <p:spPr>
          <a:xfrm>
            <a:off x="7064286" y="4703715"/>
            <a:ext cx="39337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14</a:t>
            </a:r>
          </a:p>
        </p:txBody>
      </p:sp>
      <p:sp>
        <p:nvSpPr>
          <p:cNvPr id="22" name="TextBox 21"/>
          <p:cNvSpPr txBox="1"/>
          <p:nvPr/>
        </p:nvSpPr>
        <p:spPr>
          <a:xfrm>
            <a:off x="7904572" y="4703715"/>
            <a:ext cx="39337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16</a:t>
            </a:r>
          </a:p>
        </p:txBody>
      </p:sp>
      <p:sp>
        <p:nvSpPr>
          <p:cNvPr id="23" name="TextBox 22"/>
          <p:cNvSpPr txBox="1"/>
          <p:nvPr/>
        </p:nvSpPr>
        <p:spPr>
          <a:xfrm>
            <a:off x="8741899" y="4703715"/>
            <a:ext cx="393374" cy="246221"/>
          </a:xfrm>
          <a:prstGeom prst="rect">
            <a:avLst/>
          </a:prstGeom>
          <a:noFill/>
        </p:spPr>
        <p:txBody>
          <a:bodyPr wrap="square" rtlCol="0" anchor="ctr" anchorCtr="0">
            <a:spAutoFit/>
          </a:bodyPr>
          <a:lstStyle/>
          <a:p>
            <a:pPr algn="ctr"/>
            <a:r>
              <a:rPr lang="sr-Latn-RS" sz="1000" dirty="0" smtClean="0">
                <a:latin typeface="Arial" pitchFamily="34" charset="0"/>
                <a:cs typeface="Arial" pitchFamily="34" charset="0"/>
              </a:rPr>
              <a:t>18</a:t>
            </a:r>
          </a:p>
        </p:txBody>
      </p:sp>
      <p:cxnSp>
        <p:nvCxnSpPr>
          <p:cNvPr id="26" name="Straight Connector 25"/>
          <p:cNvCxnSpPr/>
          <p:nvPr/>
        </p:nvCxnSpPr>
        <p:spPr>
          <a:xfrm>
            <a:off x="251520" y="2236395"/>
            <a:ext cx="8689158" cy="0"/>
          </a:xfrm>
          <a:prstGeom prst="line">
            <a:avLst/>
          </a:prstGeom>
          <a:ln w="44450">
            <a:solidFill>
              <a:srgbClr val="89AE1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251520" y="3042769"/>
            <a:ext cx="8689158" cy="0"/>
          </a:xfrm>
          <a:prstGeom prst="line">
            <a:avLst/>
          </a:prstGeom>
          <a:ln w="44450">
            <a:solidFill>
              <a:srgbClr val="89AE10"/>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1391743" y="4481059"/>
            <a:ext cx="198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1852069" y="4286761"/>
            <a:ext cx="4752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2443199" y="4077072"/>
            <a:ext cx="162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2608736" y="3883863"/>
            <a:ext cx="8028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3413922" y="3681547"/>
            <a:ext cx="4428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3496550" y="3472452"/>
            <a:ext cx="90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3581611" y="3278649"/>
            <a:ext cx="432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341445" y="3078484"/>
            <a:ext cx="3114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542439" y="2862460"/>
            <a:ext cx="29124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4543428" y="2674013"/>
            <a:ext cx="846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5390279" y="2464324"/>
            <a:ext cx="16776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5784244" y="2273913"/>
            <a:ext cx="1890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a:off x="7896004" y="2061656"/>
            <a:ext cx="1728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8742998" y="1665323"/>
            <a:ext cx="1620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8069439" y="1856729"/>
            <a:ext cx="673200" cy="144000"/>
          </a:xfrm>
          <a:prstGeom prst="rect">
            <a:avLst/>
          </a:prstGeom>
          <a:solidFill>
            <a:srgbClr val="C80F0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srbija_zastava"/>
          <p:cNvPicPr>
            <a:picLocks noChangeAspect="1" noChangeArrowheads="1"/>
          </p:cNvPicPr>
          <p:nvPr/>
        </p:nvPicPr>
        <p:blipFill>
          <a:blip r:embed="rId3" cstate="print"/>
          <a:srcRect/>
          <a:stretch>
            <a:fillRect/>
          </a:stretch>
        </p:blipFill>
        <p:spPr bwMode="auto">
          <a:xfrm>
            <a:off x="3876341" y="2816818"/>
            <a:ext cx="360363" cy="241300"/>
          </a:xfrm>
          <a:prstGeom prst="rect">
            <a:avLst/>
          </a:prstGeom>
          <a:noFill/>
          <a:ln w="9525" algn="in">
            <a:noFill/>
            <a:miter lim="800000"/>
            <a:headEnd/>
            <a:tailEnd/>
          </a:ln>
          <a:effectLst/>
        </p:spPr>
      </p:pic>
      <p:sp>
        <p:nvSpPr>
          <p:cNvPr id="1029" name="Text Box 5"/>
          <p:cNvSpPr txBox="1">
            <a:spLocks noChangeArrowheads="1"/>
          </p:cNvSpPr>
          <p:nvPr/>
        </p:nvSpPr>
        <p:spPr bwMode="auto">
          <a:xfrm>
            <a:off x="3876341" y="2658068"/>
            <a:ext cx="360363" cy="152400"/>
          </a:xfrm>
          <a:prstGeom prst="rect">
            <a:avLst/>
          </a:prstGeom>
          <a:noFill/>
          <a:ln w="9525" algn="in">
            <a:noFill/>
            <a:miter lim="800000"/>
            <a:headEnd/>
            <a:tailEnd/>
          </a:ln>
          <a:effectLst/>
        </p:spPr>
        <p:txBody>
          <a:bodyPr vert="horz" wrap="square" lIns="5760" tIns="5760" rIns="5760" bIns="576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dirty="0" smtClean="0">
                <a:ln>
                  <a:noFill/>
                </a:ln>
                <a:solidFill>
                  <a:srgbClr val="000000"/>
                </a:solidFill>
                <a:effectLst/>
                <a:latin typeface="Arial" pitchFamily="34" charset="0"/>
                <a:cs typeface="Arial" pitchFamily="34" charset="0"/>
              </a:rPr>
              <a:t>2012</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AutoShape 6"/>
          <p:cNvSpPr>
            <a:spLocks noChangeArrowheads="1"/>
          </p:cNvSpPr>
          <p:nvPr/>
        </p:nvSpPr>
        <p:spPr bwMode="auto">
          <a:xfrm>
            <a:off x="4258929" y="2688231"/>
            <a:ext cx="179387" cy="369887"/>
          </a:xfrm>
          <a:prstGeom prst="downArrow">
            <a:avLst>
              <a:gd name="adj1" fmla="val 50000"/>
              <a:gd name="adj2" fmla="val 51549"/>
            </a:avLst>
          </a:prstGeom>
          <a:solidFill>
            <a:srgbClr val="0077B2"/>
          </a:solidFill>
          <a:ln w="9525" algn="in">
            <a:noFill/>
            <a:miter lim="800000"/>
            <a:headEnd/>
            <a:tailEnd/>
          </a:ln>
          <a:effectLst/>
        </p:spPr>
        <p:txBody>
          <a:bodyPr vert="eaVert" wrap="square" lIns="36576" tIns="36576" rIns="36576" bIns="36576" numCol="1" anchor="t" anchorCtr="0" compatLnSpc="1">
            <a:prstTxWarp prst="textNoShape">
              <a:avLst/>
            </a:prstTxWarp>
          </a:bodyPr>
          <a:lstStyle/>
          <a:p>
            <a:endParaRPr lang="en-US"/>
          </a:p>
        </p:txBody>
      </p:sp>
      <p:pic>
        <p:nvPicPr>
          <p:cNvPr id="1031" name="Picture 7" descr="srbija_zastava"/>
          <p:cNvPicPr>
            <a:picLocks noChangeAspect="1" noChangeArrowheads="1"/>
          </p:cNvPicPr>
          <p:nvPr/>
        </p:nvPicPr>
        <p:blipFill>
          <a:blip r:embed="rId3" cstate="print"/>
          <a:srcRect/>
          <a:stretch>
            <a:fillRect/>
          </a:stretch>
        </p:blipFill>
        <p:spPr bwMode="auto">
          <a:xfrm>
            <a:off x="4927081" y="2195788"/>
            <a:ext cx="360363" cy="241300"/>
          </a:xfrm>
          <a:prstGeom prst="rect">
            <a:avLst/>
          </a:prstGeom>
          <a:noFill/>
          <a:ln w="9525" algn="in">
            <a:noFill/>
            <a:miter lim="800000"/>
            <a:headEnd/>
            <a:tailEnd/>
          </a:ln>
          <a:effectLst/>
        </p:spPr>
      </p:pic>
      <p:sp>
        <p:nvSpPr>
          <p:cNvPr id="1032" name="Text Box 8"/>
          <p:cNvSpPr txBox="1">
            <a:spLocks noChangeArrowheads="1"/>
          </p:cNvSpPr>
          <p:nvPr/>
        </p:nvSpPr>
        <p:spPr bwMode="auto">
          <a:xfrm>
            <a:off x="4927081" y="2037038"/>
            <a:ext cx="360363" cy="152400"/>
          </a:xfrm>
          <a:prstGeom prst="rect">
            <a:avLst/>
          </a:prstGeom>
          <a:noFill/>
          <a:ln w="9525" algn="in">
            <a:noFill/>
            <a:miter lim="800000"/>
            <a:headEnd/>
            <a:tailEnd/>
          </a:ln>
          <a:effectLst/>
        </p:spPr>
        <p:txBody>
          <a:bodyPr vert="horz" wrap="square" lIns="5760" tIns="5760" rIns="5760" bIns="576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200" b="1" i="0" u="none" strike="noStrike" cap="none" normalizeH="0" baseline="0" smtClean="0">
                <a:ln>
                  <a:noFill/>
                </a:ln>
                <a:solidFill>
                  <a:srgbClr val="000000"/>
                </a:solidFill>
                <a:effectLst/>
                <a:latin typeface="Arial" pitchFamily="34" charset="0"/>
                <a:cs typeface="Arial" pitchFamily="34" charset="0"/>
              </a:rPr>
              <a:t>2016</a:t>
            </a:r>
            <a:endParaRPr kumimoji="0" lang="en-GB" sz="1200" b="1" i="0" u="none" strike="noStrike" cap="none" normalizeH="0" baseline="0" dirty="0" smtClean="0">
              <a:ln>
                <a:noFill/>
              </a:ln>
              <a:solidFill>
                <a:srgbClr val="000000"/>
              </a:solidFill>
              <a:effectLst/>
              <a:latin typeface="Arial" pitchFamily="34" charset="0"/>
              <a:cs typeface="Arial" pitchFamily="34" charset="0"/>
            </a:endParaRPr>
          </a:p>
        </p:txBody>
      </p:sp>
      <p:sp>
        <p:nvSpPr>
          <p:cNvPr id="1033" name="AutoShape 9"/>
          <p:cNvSpPr>
            <a:spLocks noChangeArrowheads="1"/>
          </p:cNvSpPr>
          <p:nvPr/>
        </p:nvSpPr>
        <p:spPr bwMode="auto">
          <a:xfrm>
            <a:off x="5309669" y="2067201"/>
            <a:ext cx="179387" cy="369887"/>
          </a:xfrm>
          <a:prstGeom prst="downArrow">
            <a:avLst>
              <a:gd name="adj1" fmla="val 50000"/>
              <a:gd name="adj2" fmla="val 51549"/>
            </a:avLst>
          </a:prstGeom>
          <a:solidFill>
            <a:srgbClr val="0077B2"/>
          </a:solidFill>
          <a:ln w="9525" algn="in">
            <a:noFill/>
            <a:miter lim="800000"/>
            <a:headEnd/>
            <a:tailEnd/>
          </a:ln>
          <a:effectLst/>
        </p:spPr>
        <p:txBody>
          <a:bodyPr vert="eaVert" wrap="square" lIns="36576" tIns="36576" rIns="36576" bIns="36576" numCol="1" anchor="t" anchorCtr="0" compatLnSpc="1">
            <a:prstTxWarp prst="textNoShape">
              <a:avLst/>
            </a:prstTxWarp>
          </a:bodyPr>
          <a:lstStyle/>
          <a:p>
            <a:endParaRPr lang="en-US"/>
          </a:p>
        </p:txBody>
      </p:sp>
      <p:sp>
        <p:nvSpPr>
          <p:cNvPr id="44" name="TextBox 43"/>
          <p:cNvSpPr txBox="1"/>
          <p:nvPr/>
        </p:nvSpPr>
        <p:spPr>
          <a:xfrm>
            <a:off x="2614396" y="1760755"/>
            <a:ext cx="2520280" cy="307777"/>
          </a:xfrm>
          <a:prstGeom prst="rect">
            <a:avLst/>
          </a:prstGeom>
          <a:noFill/>
        </p:spPr>
        <p:txBody>
          <a:bodyPr wrap="square" rtlCol="0">
            <a:spAutoFit/>
          </a:bodyPr>
          <a:lstStyle/>
          <a:p>
            <a:pPr algn="ctr"/>
            <a:r>
              <a:rPr lang="en-GB" sz="1400" b="1" i="1" cap="all" dirty="0" smtClean="0">
                <a:solidFill>
                  <a:srgbClr val="C80F0F"/>
                </a:solidFill>
                <a:effectLst>
                  <a:outerShdw blurRad="38100" dist="38100" dir="2700000" algn="tl">
                    <a:srgbClr val="000000">
                      <a:alpha val="43137"/>
                    </a:srgbClr>
                  </a:outerShdw>
                </a:effectLst>
                <a:latin typeface="Arial" pitchFamily="34" charset="0"/>
                <a:cs typeface="Arial" pitchFamily="34" charset="0"/>
              </a:rPr>
              <a:t>Ratification Process</a:t>
            </a:r>
            <a:endParaRPr lang="en-US" sz="1400" b="1" i="1" cap="all" dirty="0">
              <a:solidFill>
                <a:srgbClr val="C80F0F"/>
              </a:solidFill>
              <a:effectLst>
                <a:outerShdw blurRad="38100" dist="38100" dir="2700000" algn="tl">
                  <a:srgbClr val="000000">
                    <a:alpha val="43137"/>
                  </a:srgbClr>
                </a:outerShdw>
              </a:effectLst>
              <a:latin typeface="Arial" pitchFamily="34" charset="0"/>
              <a:cs typeface="Arial" pitchFamily="34" charset="0"/>
            </a:endParaRPr>
          </a:p>
        </p:txBody>
      </p:sp>
      <p:sp>
        <p:nvSpPr>
          <p:cNvPr id="45" name="TextBox 44"/>
          <p:cNvSpPr txBox="1"/>
          <p:nvPr/>
        </p:nvSpPr>
        <p:spPr>
          <a:xfrm>
            <a:off x="6516216" y="2572588"/>
            <a:ext cx="2376264" cy="307777"/>
          </a:xfrm>
          <a:prstGeom prst="rect">
            <a:avLst/>
          </a:prstGeom>
          <a:noFill/>
        </p:spPr>
        <p:txBody>
          <a:bodyPr wrap="square" rtlCol="0">
            <a:spAutoFit/>
          </a:bodyPr>
          <a:lstStyle/>
          <a:p>
            <a:pPr algn="ctr"/>
            <a:r>
              <a:rPr lang="en-GB" sz="1400" b="1" i="1" cap="all" dirty="0" smtClean="0">
                <a:solidFill>
                  <a:srgbClr val="C80F0F"/>
                </a:solidFill>
                <a:effectLst>
                  <a:outerShdw blurRad="38100" dist="38100" dir="2700000" algn="tl">
                    <a:srgbClr val="000000">
                      <a:alpha val="43137"/>
                    </a:srgbClr>
                  </a:outerShdw>
                </a:effectLst>
                <a:latin typeface="Arial" pitchFamily="34" charset="0"/>
                <a:cs typeface="Arial" pitchFamily="34" charset="0"/>
              </a:rPr>
              <a:t>Negotiation Process</a:t>
            </a:r>
            <a:endParaRPr lang="en-US" sz="1400" b="1" i="1" cap="all" dirty="0">
              <a:solidFill>
                <a:srgbClr val="C80F0F"/>
              </a:solidFill>
              <a:effectLst>
                <a:outerShdw blurRad="38100" dist="38100" dir="2700000" algn="tl">
                  <a:srgbClr val="000000">
                    <a:alpha val="43137"/>
                  </a:srgbClr>
                </a:outerShdw>
              </a:effectLst>
              <a:latin typeface="Arial" pitchFamily="34" charset="0"/>
              <a:cs typeface="Arial" pitchFamily="34" charset="0"/>
            </a:endParaRPr>
          </a:p>
        </p:txBody>
      </p:sp>
      <p:sp>
        <p:nvSpPr>
          <p:cNvPr id="46" name="TextBox 45"/>
          <p:cNvSpPr txBox="1"/>
          <p:nvPr/>
        </p:nvSpPr>
        <p:spPr>
          <a:xfrm>
            <a:off x="4105492" y="4006350"/>
            <a:ext cx="3240360" cy="307777"/>
          </a:xfrm>
          <a:prstGeom prst="rect">
            <a:avLst/>
          </a:prstGeom>
          <a:noFill/>
        </p:spPr>
        <p:txBody>
          <a:bodyPr wrap="square" rtlCol="0">
            <a:spAutoFit/>
          </a:bodyPr>
          <a:lstStyle/>
          <a:p>
            <a:pPr algn="ctr"/>
            <a:r>
              <a:rPr lang="en-GB" sz="1400" b="1" i="1" cap="all" dirty="0" smtClean="0">
                <a:solidFill>
                  <a:srgbClr val="C80F0F"/>
                </a:solidFill>
                <a:effectLst>
                  <a:outerShdw blurRad="38100" dist="38100" dir="2700000" algn="tl">
                    <a:srgbClr val="000000">
                      <a:alpha val="43137"/>
                    </a:srgbClr>
                  </a:outerShdw>
                </a:effectLst>
                <a:latin typeface="Arial" pitchFamily="34" charset="0"/>
                <a:cs typeface="Arial" pitchFamily="34" charset="0"/>
              </a:rPr>
              <a:t>Harmonization Process</a:t>
            </a:r>
            <a:endParaRPr lang="en-US" sz="1400" b="1" i="1" cap="all" dirty="0">
              <a:solidFill>
                <a:srgbClr val="C80F0F"/>
              </a:solidFill>
              <a:effectLst>
                <a:outerShdw blurRad="38100" dist="38100" dir="2700000" algn="tl">
                  <a:srgbClr val="000000">
                    <a:alpha val="43137"/>
                  </a:srgbClr>
                </a:outerShdw>
              </a:effectLst>
              <a:latin typeface="Arial" pitchFamily="34" charset="0"/>
              <a:cs typeface="Arial" pitchFamily="34" charset="0"/>
            </a:endParaRPr>
          </a:p>
        </p:txBody>
      </p:sp>
      <p:sp>
        <p:nvSpPr>
          <p:cNvPr id="47" name="TextBox 46"/>
          <p:cNvSpPr txBox="1"/>
          <p:nvPr/>
        </p:nvSpPr>
        <p:spPr>
          <a:xfrm>
            <a:off x="4792856" y="4856665"/>
            <a:ext cx="792088" cy="230832"/>
          </a:xfrm>
          <a:prstGeom prst="rect">
            <a:avLst/>
          </a:prstGeom>
          <a:noFill/>
        </p:spPr>
        <p:txBody>
          <a:bodyPr wrap="square" rtlCol="0" anchor="ctr" anchorCtr="0">
            <a:spAutoFit/>
          </a:bodyPr>
          <a:lstStyle/>
          <a:p>
            <a:pPr algn="ctr"/>
            <a:r>
              <a:rPr lang="en-GB" sz="900" b="1" cap="all" spc="100" dirty="0" smtClean="0">
                <a:latin typeface="Arial" pitchFamily="34" charset="0"/>
                <a:cs typeface="Arial" pitchFamily="34" charset="0"/>
              </a:rPr>
              <a:t>Years</a:t>
            </a:r>
            <a:endParaRPr lang="en-US" sz="900" b="1" cap="all" spc="100" dirty="0">
              <a:latin typeface="Arial" pitchFamily="34" charset="0"/>
              <a:cs typeface="Arial" pitchFamily="34" charset="0"/>
            </a:endParaRPr>
          </a:p>
        </p:txBody>
      </p:sp>
      <p:sp>
        <p:nvSpPr>
          <p:cNvPr id="48" name="Title 1"/>
          <p:cNvSpPr txBox="1">
            <a:spLocks/>
          </p:cNvSpPr>
          <p:nvPr/>
        </p:nvSpPr>
        <p:spPr bwMode="auto">
          <a:xfrm>
            <a:off x="0" y="736600"/>
            <a:ext cx="9144000"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0" fontAlgn="base" hangingPunct="0">
              <a:spcBef>
                <a:spcPct val="0"/>
              </a:spcBef>
              <a:spcAft>
                <a:spcPct val="0"/>
              </a:spcAft>
              <a:defRPr sz="2400">
                <a:solidFill>
                  <a:srgbClr val="6E6452"/>
                </a:solidFill>
                <a:latin typeface="+mj-lt"/>
                <a:ea typeface="+mj-ea"/>
                <a:cs typeface="+mj-cs"/>
              </a:defRPr>
            </a:lvl1pPr>
            <a:lvl2pPr algn="l" rtl="0" eaLnBrk="0" fontAlgn="base" hangingPunct="0">
              <a:spcBef>
                <a:spcPct val="0"/>
              </a:spcBef>
              <a:spcAft>
                <a:spcPct val="0"/>
              </a:spcAft>
              <a:defRPr sz="2400">
                <a:solidFill>
                  <a:srgbClr val="6E6452"/>
                </a:solidFill>
                <a:latin typeface="Arial" charset="0"/>
              </a:defRPr>
            </a:lvl2pPr>
            <a:lvl3pPr algn="l" rtl="0" eaLnBrk="0" fontAlgn="base" hangingPunct="0">
              <a:spcBef>
                <a:spcPct val="0"/>
              </a:spcBef>
              <a:spcAft>
                <a:spcPct val="0"/>
              </a:spcAft>
              <a:defRPr sz="2400">
                <a:solidFill>
                  <a:srgbClr val="6E6452"/>
                </a:solidFill>
                <a:latin typeface="Arial" charset="0"/>
              </a:defRPr>
            </a:lvl3pPr>
            <a:lvl4pPr algn="l" rtl="0" eaLnBrk="0" fontAlgn="base" hangingPunct="0">
              <a:spcBef>
                <a:spcPct val="0"/>
              </a:spcBef>
              <a:spcAft>
                <a:spcPct val="0"/>
              </a:spcAft>
              <a:defRPr sz="2400">
                <a:solidFill>
                  <a:srgbClr val="6E6452"/>
                </a:solidFill>
                <a:latin typeface="Arial" charset="0"/>
              </a:defRPr>
            </a:lvl4pPr>
            <a:lvl5pPr algn="l" rtl="0" eaLnBrk="0" fontAlgn="base" hangingPunct="0">
              <a:spcBef>
                <a:spcPct val="0"/>
              </a:spcBef>
              <a:spcAft>
                <a:spcPct val="0"/>
              </a:spcAft>
              <a:defRPr sz="2400">
                <a:solidFill>
                  <a:srgbClr val="6E6452"/>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a:lstStyle>
          <a:p>
            <a:pPr algn="ctr" eaLnBrk="1" hangingPunct="1"/>
            <a:r>
              <a:rPr lang="en-US" altLang="sl-SI" sz="2000" b="1" i="1" kern="0" dirty="0" smtClean="0">
                <a:solidFill>
                  <a:schemeClr val="tx1"/>
                </a:solidFill>
                <a:latin typeface="Tahoma" pitchFamily="34" charset="0"/>
                <a:cs typeface="Tahoma" pitchFamily="34" charset="0"/>
              </a:rPr>
              <a:t>PHASES OF EU ACCESSION PROCESS</a:t>
            </a:r>
            <a:br>
              <a:rPr lang="en-US" altLang="sl-SI" sz="2000" b="1" i="1" kern="0" dirty="0" smtClean="0">
                <a:solidFill>
                  <a:schemeClr val="tx1"/>
                </a:solidFill>
                <a:latin typeface="Tahoma" pitchFamily="34" charset="0"/>
                <a:cs typeface="Tahoma" pitchFamily="34" charset="0"/>
              </a:rPr>
            </a:br>
            <a:r>
              <a:rPr lang="en-US" altLang="sl-SI" sz="1800" b="0" i="1" kern="0" dirty="0" smtClean="0">
                <a:solidFill>
                  <a:schemeClr val="tx1"/>
                </a:solidFill>
                <a:latin typeface="Tahoma" pitchFamily="34" charset="0"/>
                <a:cs typeface="Tahoma" pitchFamily="34" charset="0"/>
              </a:rPr>
              <a:t>and state of the art in Serbia</a:t>
            </a:r>
            <a:endParaRPr lang="en-GB" altLang="sl-SI" sz="1800" b="0" i="1" kern="0" dirty="0" smtClean="0">
              <a:solidFill>
                <a:schemeClr val="tx1"/>
              </a:solidFill>
              <a:latin typeface="Tahoma" pitchFamily="34" charset="0"/>
              <a:cs typeface="Tahoma" pitchFamily="34" charset="0"/>
            </a:endParaRPr>
          </a:p>
        </p:txBody>
      </p:sp>
    </p:spTree>
    <p:extLst>
      <p:ext uri="{BB962C8B-B14F-4D97-AF65-F5344CB8AC3E}">
        <p14:creationId xmlns:p14="http://schemas.microsoft.com/office/powerpoint/2010/main" val="263841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17" y="9525"/>
            <a:ext cx="2255521" cy="1641034"/>
          </a:xfrm>
          <a:prstGeom prst="rect">
            <a:avLst/>
          </a:prstGeom>
        </p:spPr>
      </p:pic>
      <p:sp>
        <p:nvSpPr>
          <p:cNvPr id="5" name="Inhaltsplatzhalter 4"/>
          <p:cNvSpPr>
            <a:spLocks noGrp="1"/>
          </p:cNvSpPr>
          <p:nvPr>
            <p:ph idx="1"/>
          </p:nvPr>
        </p:nvSpPr>
        <p:spPr>
          <a:xfrm>
            <a:off x="669932" y="1412776"/>
            <a:ext cx="7776000" cy="4582582"/>
          </a:xfrm>
        </p:spPr>
        <p:txBody>
          <a:bodyPr/>
          <a:lstStyle/>
          <a:p>
            <a:pPr marL="0" indent="0">
              <a:buNone/>
            </a:pPr>
            <a:endParaRPr lang="en-US" b="1" i="1" dirty="0" smtClean="0">
              <a:solidFill>
                <a:schemeClr val="tx1"/>
              </a:solidFill>
            </a:endParaRPr>
          </a:p>
          <a:p>
            <a:pPr marL="0" indent="0" algn="ctr">
              <a:buNone/>
            </a:pPr>
            <a:r>
              <a:rPr lang="en-US" sz="2400" b="1" dirty="0" smtClean="0">
                <a:solidFill>
                  <a:schemeClr val="accent1"/>
                </a:solidFill>
                <a:effectLst>
                  <a:outerShdw blurRad="38100" dist="38100" dir="2700000" algn="tl">
                    <a:srgbClr val="000000">
                      <a:alpha val="43137"/>
                    </a:srgbClr>
                  </a:outerShdw>
                </a:effectLst>
              </a:rPr>
              <a:t>I. Intro</a:t>
            </a:r>
            <a:r>
              <a:rPr lang="en-US" sz="2400" b="1" dirty="0">
                <a:solidFill>
                  <a:schemeClr val="accent1"/>
                </a:solidFill>
                <a:effectLst>
                  <a:outerShdw blurRad="38100" dist="38100" dir="2700000" algn="tl">
                    <a:srgbClr val="000000">
                      <a:alpha val="43137"/>
                    </a:srgbClr>
                  </a:outerShdw>
                </a:effectLst>
              </a:rPr>
              <a:t>: </a:t>
            </a:r>
            <a:endParaRPr lang="en-US" sz="2400" b="1" dirty="0" smtClean="0">
              <a:solidFill>
                <a:schemeClr val="accent1"/>
              </a:solidFill>
              <a:effectLst>
                <a:outerShdw blurRad="38100" dist="38100" dir="2700000" algn="tl">
                  <a:srgbClr val="000000">
                    <a:alpha val="43137"/>
                  </a:srgbClr>
                </a:outerShdw>
              </a:effectLst>
            </a:endParaRPr>
          </a:p>
          <a:p>
            <a:pPr marL="0" indent="0" algn="ctr">
              <a:buNone/>
            </a:pPr>
            <a:endParaRPr lang="en-US" dirty="0" smtClean="0">
              <a:solidFill>
                <a:schemeClr val="tx1"/>
              </a:solidFill>
            </a:endParaRPr>
          </a:p>
          <a:p>
            <a:pPr marL="0" indent="0" algn="ctr">
              <a:buNone/>
            </a:pPr>
            <a:r>
              <a:rPr lang="en-US" sz="2400" b="1" i="1" dirty="0" smtClean="0">
                <a:solidFill>
                  <a:schemeClr val="tx1"/>
                </a:solidFill>
              </a:rPr>
              <a:t>First Phase of the Project </a:t>
            </a:r>
          </a:p>
          <a:p>
            <a:pPr marL="0" indent="0" algn="ctr">
              <a:buNone/>
            </a:pPr>
            <a:endParaRPr lang="en-US" sz="2400" b="1" i="1" u="sng" dirty="0" smtClean="0">
              <a:solidFill>
                <a:schemeClr val="tx1"/>
              </a:solidFill>
            </a:endParaRPr>
          </a:p>
          <a:p>
            <a:pPr marL="0" indent="0" algn="ctr">
              <a:buNone/>
            </a:pPr>
            <a:r>
              <a:rPr lang="en-US" sz="2400" b="1" i="1" u="sng" dirty="0" smtClean="0">
                <a:solidFill>
                  <a:schemeClr val="tx1"/>
                </a:solidFill>
              </a:rPr>
              <a:t>Support to the Negotiations Architecture and the Screening Exercise</a:t>
            </a:r>
            <a:endParaRPr lang="en-US" sz="2400" b="1" i="1" u="sng" dirty="0">
              <a:solidFill>
                <a:schemeClr val="tx1"/>
              </a:solidFill>
            </a:endParaRPr>
          </a:p>
          <a:p>
            <a:pPr marL="0" indent="0">
              <a:buNone/>
            </a:pPr>
            <a:endParaRPr lang="en-US" b="1" i="1" dirty="0" smtClean="0">
              <a:solidFill>
                <a:schemeClr val="tx1"/>
              </a:solidFill>
            </a:endParaRPr>
          </a:p>
          <a:p>
            <a:pPr marL="0" indent="0">
              <a:buNone/>
            </a:pPr>
            <a:endParaRPr lang="en-US" sz="1600" dirty="0">
              <a:solidFill>
                <a:schemeClr val="tx1"/>
              </a:solidFill>
            </a:endParaRPr>
          </a:p>
          <a:p>
            <a:pPr marL="0" indent="0">
              <a:buNone/>
            </a:pPr>
            <a:endParaRPr lang="de-DE" sz="1400" dirty="0"/>
          </a:p>
          <a:p>
            <a:pPr marL="0" indent="0">
              <a:buNone/>
            </a:pPr>
            <a:endParaRPr lang="en-US" sz="2000" dirty="0"/>
          </a:p>
        </p:txBody>
      </p:sp>
      <p:sp>
        <p:nvSpPr>
          <p:cNvPr id="4" name="Textfeld 7"/>
          <p:cNvSpPr txBox="1"/>
          <p:nvPr/>
        </p:nvSpPr>
        <p:spPr>
          <a:xfrm>
            <a:off x="7419491"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sp>
        <p:nvSpPr>
          <p:cNvPr id="6" name="Footer Placeholder 5"/>
          <p:cNvSpPr>
            <a:spLocks noGrp="1"/>
          </p:cNvSpPr>
          <p:nvPr>
            <p:ph type="ftr" sz="quarter" idx="10"/>
          </p:nvPr>
        </p:nvSpPr>
        <p:spPr>
          <a:xfrm>
            <a:off x="2862776" y="6581115"/>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846127083"/>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17" y="0"/>
            <a:ext cx="2255521" cy="1485900"/>
          </a:xfrm>
          <a:prstGeom prst="rect">
            <a:avLst/>
          </a:prstGeom>
        </p:spPr>
      </p:pic>
      <p:sp>
        <p:nvSpPr>
          <p:cNvPr id="2" name="Title 1"/>
          <p:cNvSpPr>
            <a:spLocks noGrp="1"/>
          </p:cNvSpPr>
          <p:nvPr>
            <p:ph type="title"/>
          </p:nvPr>
        </p:nvSpPr>
        <p:spPr>
          <a:xfrm>
            <a:off x="479280" y="1176936"/>
            <a:ext cx="7776000" cy="617928"/>
          </a:xfrm>
        </p:spPr>
        <p:txBody>
          <a:bodyPr/>
          <a:lstStyle/>
          <a:p>
            <a:r>
              <a:rPr lang="en-GB" sz="2200" b="1" i="1" dirty="0" smtClean="0">
                <a:solidFill>
                  <a:schemeClr val="accent1"/>
                </a:solidFill>
              </a:rPr>
              <a:t>Supporting EU Accession Negotiations Processes</a:t>
            </a:r>
            <a:endParaRPr lang="de-DE" sz="2200" b="1" i="1" dirty="0">
              <a:solidFill>
                <a:schemeClr val="accent1"/>
              </a:solidFill>
            </a:endParaRPr>
          </a:p>
        </p:txBody>
      </p:sp>
      <p:sp>
        <p:nvSpPr>
          <p:cNvPr id="3" name="Content Placeholder 2"/>
          <p:cNvSpPr>
            <a:spLocks noGrp="1"/>
          </p:cNvSpPr>
          <p:nvPr>
            <p:ph idx="1"/>
          </p:nvPr>
        </p:nvSpPr>
        <p:spPr>
          <a:xfrm>
            <a:off x="502972" y="1961697"/>
            <a:ext cx="7755203" cy="4639128"/>
          </a:xfrm>
        </p:spPr>
        <p:txBody>
          <a:bodyPr/>
          <a:lstStyle/>
          <a:p>
            <a:r>
              <a:rPr lang="sr-Latn-RS" sz="1600" u="sng" dirty="0" smtClean="0">
                <a:solidFill>
                  <a:schemeClr val="accent1"/>
                </a:solidFill>
              </a:rPr>
              <a:t>1</a:t>
            </a:r>
            <a:r>
              <a:rPr lang="en-US" sz="1600" u="sng" baseline="30000" dirty="0" err="1" smtClean="0">
                <a:solidFill>
                  <a:schemeClr val="accent1"/>
                </a:solidFill>
              </a:rPr>
              <a:t>st</a:t>
            </a:r>
            <a:r>
              <a:rPr lang="en-US" sz="1600" u="sng" dirty="0" smtClean="0">
                <a:solidFill>
                  <a:schemeClr val="accent1"/>
                </a:solidFill>
              </a:rPr>
              <a:t> </a:t>
            </a:r>
            <a:r>
              <a:rPr lang="sr-Latn-RS" sz="1600" u="sng" dirty="0" smtClean="0">
                <a:solidFill>
                  <a:schemeClr val="accent1"/>
                </a:solidFill>
              </a:rPr>
              <a:t>Proje</a:t>
            </a:r>
            <a:r>
              <a:rPr lang="en-US" sz="1600" u="sng" dirty="0" smtClean="0">
                <a:solidFill>
                  <a:schemeClr val="accent1"/>
                </a:solidFill>
              </a:rPr>
              <a:t>c</a:t>
            </a:r>
            <a:r>
              <a:rPr lang="sr-Latn-RS" sz="1600" u="sng" dirty="0" smtClean="0">
                <a:solidFill>
                  <a:schemeClr val="accent1"/>
                </a:solidFill>
              </a:rPr>
              <a:t>t</a:t>
            </a:r>
            <a:r>
              <a:rPr lang="en-GB" sz="1600" u="sng" dirty="0" smtClean="0">
                <a:solidFill>
                  <a:schemeClr val="accent1"/>
                </a:solidFill>
              </a:rPr>
              <a:t>:</a:t>
            </a:r>
            <a:r>
              <a:rPr lang="en-GB" sz="1600" dirty="0">
                <a:solidFill>
                  <a:schemeClr val="accent1"/>
                </a:solidFill>
              </a:rPr>
              <a:t>	</a:t>
            </a:r>
            <a:r>
              <a:rPr lang="en-GB" sz="1600" dirty="0" smtClean="0">
                <a:solidFill>
                  <a:schemeClr val="accent1"/>
                </a:solidFill>
              </a:rPr>
              <a:t>Main focus on </a:t>
            </a:r>
            <a:r>
              <a:rPr lang="en-GB" sz="1600" b="1" u="sng" dirty="0" smtClean="0">
                <a:solidFill>
                  <a:schemeClr val="accent1"/>
                </a:solidFill>
              </a:rPr>
              <a:t>Coordination</a:t>
            </a:r>
            <a:r>
              <a:rPr lang="en-GB" sz="1600" dirty="0" smtClean="0">
                <a:solidFill>
                  <a:schemeClr val="accent1"/>
                </a:solidFill>
              </a:rPr>
              <a:t> (</a:t>
            </a:r>
            <a:r>
              <a:rPr lang="en-GB" sz="1600" i="1" dirty="0" smtClean="0">
                <a:solidFill>
                  <a:schemeClr val="accent1"/>
                </a:solidFill>
              </a:rPr>
              <a:t>Structures, Processes, 	</a:t>
            </a:r>
            <a:r>
              <a:rPr lang="en-GB" sz="1600" i="1" dirty="0" err="1" smtClean="0">
                <a:solidFill>
                  <a:schemeClr val="accent1"/>
                </a:solidFill>
              </a:rPr>
              <a:t>Proceedures</a:t>
            </a:r>
            <a:r>
              <a:rPr lang="en-GB" sz="1600" dirty="0" smtClean="0">
                <a:solidFill>
                  <a:schemeClr val="accent1"/>
                </a:solidFill>
              </a:rPr>
              <a:t>), </a:t>
            </a:r>
            <a:r>
              <a:rPr lang="en-GB" sz="1600" dirty="0">
                <a:solidFill>
                  <a:schemeClr val="accent1"/>
                </a:solidFill>
              </a:rPr>
              <a:t>Cooperation, Learning</a:t>
            </a:r>
            <a:r>
              <a:rPr lang="sr-Latn-RS" sz="1600" dirty="0">
                <a:solidFill>
                  <a:schemeClr val="accent1"/>
                </a:solidFill>
              </a:rPr>
              <a:t> </a:t>
            </a:r>
            <a:r>
              <a:rPr lang="en-GB" sz="1600" dirty="0">
                <a:solidFill>
                  <a:schemeClr val="accent1"/>
                </a:solidFill>
              </a:rPr>
              <a:t>&amp; Innovation</a:t>
            </a:r>
            <a:endParaRPr lang="en-GB" sz="1600" dirty="0" smtClean="0">
              <a:solidFill>
                <a:schemeClr val="accent1"/>
              </a:solidFill>
            </a:endParaRPr>
          </a:p>
          <a:p>
            <a:pPr lvl="2">
              <a:buFont typeface="Wingdings" pitchFamily="2" charset="2"/>
              <a:buChar char="ü"/>
            </a:pPr>
            <a:r>
              <a:rPr lang="en-GB" sz="1400" dirty="0" smtClean="0">
                <a:solidFill>
                  <a:schemeClr val="tx1"/>
                </a:solidFill>
              </a:rPr>
              <a:t>Negotiation structure’s preparation and implementation</a:t>
            </a:r>
            <a:endParaRPr lang="sr-Latn-RS" sz="1400" dirty="0">
              <a:solidFill>
                <a:schemeClr val="tx1"/>
              </a:solidFill>
            </a:endParaRPr>
          </a:p>
          <a:p>
            <a:pPr lvl="2">
              <a:buFont typeface="Wingdings" pitchFamily="2" charset="2"/>
              <a:buChar char="ü"/>
            </a:pPr>
            <a:r>
              <a:rPr lang="en-GB" sz="1400" dirty="0" smtClean="0">
                <a:solidFill>
                  <a:schemeClr val="tx1"/>
                </a:solidFill>
              </a:rPr>
              <a:t>Strengthening of SEIO, the main government institution for EU integration </a:t>
            </a:r>
            <a:endParaRPr lang="en-US" sz="1400" dirty="0" smtClean="0">
              <a:solidFill>
                <a:schemeClr val="tx1"/>
              </a:solidFill>
            </a:endParaRPr>
          </a:p>
          <a:p>
            <a:pPr lvl="2">
              <a:buFont typeface="Wingdings" pitchFamily="2" charset="2"/>
              <a:buChar char="ü"/>
            </a:pPr>
            <a:r>
              <a:rPr lang="en-US" sz="1400" dirty="0" smtClean="0">
                <a:solidFill>
                  <a:schemeClr val="tx1"/>
                </a:solidFill>
              </a:rPr>
              <a:t>Supporting institutions at the </a:t>
            </a:r>
            <a:r>
              <a:rPr lang="en-US" sz="1400" dirty="0">
                <a:solidFill>
                  <a:schemeClr val="tx1"/>
                </a:solidFill>
              </a:rPr>
              <a:t>C</a:t>
            </a:r>
            <a:r>
              <a:rPr lang="en-US" sz="1400" dirty="0" smtClean="0">
                <a:solidFill>
                  <a:schemeClr val="tx1"/>
                </a:solidFill>
              </a:rPr>
              <a:t>entre of the Government for EU accession negotiations</a:t>
            </a:r>
            <a:r>
              <a:rPr lang="en-GB" sz="1400" dirty="0" smtClean="0">
                <a:solidFill>
                  <a:schemeClr val="tx1"/>
                </a:solidFill>
              </a:rPr>
              <a:t>, Cooperation among central institutions.</a:t>
            </a:r>
          </a:p>
          <a:p>
            <a:r>
              <a:rPr lang="en-US" sz="1600" u="sng" dirty="0" smtClean="0">
                <a:solidFill>
                  <a:schemeClr val="accent1"/>
                </a:solidFill>
              </a:rPr>
              <a:t>Follow-on Project</a:t>
            </a:r>
            <a:r>
              <a:rPr lang="en-GB" sz="1600" u="sng" dirty="0" smtClean="0">
                <a:solidFill>
                  <a:schemeClr val="accent1"/>
                </a:solidFill>
              </a:rPr>
              <a:t>:</a:t>
            </a:r>
            <a:r>
              <a:rPr lang="en-GB" sz="1600" dirty="0" smtClean="0">
                <a:solidFill>
                  <a:schemeClr val="accent1"/>
                </a:solidFill>
              </a:rPr>
              <a:t>	</a:t>
            </a:r>
            <a:r>
              <a:rPr lang="en-GB" sz="1600" dirty="0">
                <a:solidFill>
                  <a:schemeClr val="accent1"/>
                </a:solidFill>
              </a:rPr>
              <a:t>	</a:t>
            </a:r>
            <a:r>
              <a:rPr lang="en-GB" sz="1600" dirty="0" smtClean="0">
                <a:solidFill>
                  <a:schemeClr val="accent1"/>
                </a:solidFill>
              </a:rPr>
              <a:t>Cooperation, </a:t>
            </a:r>
            <a:r>
              <a:rPr lang="en-GB" sz="1600" b="1" u="sng" dirty="0" smtClean="0">
                <a:solidFill>
                  <a:schemeClr val="accent1"/>
                </a:solidFill>
              </a:rPr>
              <a:t>Policy Analysis System</a:t>
            </a:r>
            <a:r>
              <a:rPr lang="en-GB" sz="1600" dirty="0" smtClean="0">
                <a:solidFill>
                  <a:schemeClr val="accent1"/>
                </a:solidFill>
              </a:rPr>
              <a:t>, 				Methodological Approaches (Learning</a:t>
            </a:r>
            <a:r>
              <a:rPr lang="sr-Latn-RS" sz="1600" dirty="0" smtClean="0">
                <a:solidFill>
                  <a:schemeClr val="accent1"/>
                </a:solidFill>
              </a:rPr>
              <a:t> </a:t>
            </a:r>
            <a:r>
              <a:rPr lang="en-GB" sz="1600" dirty="0" smtClean="0">
                <a:solidFill>
                  <a:schemeClr val="accent1"/>
                </a:solidFill>
              </a:rPr>
              <a:t>&amp; </a:t>
            </a:r>
            <a:r>
              <a:rPr lang="en-GB" sz="1600" dirty="0" err="1" smtClean="0">
                <a:solidFill>
                  <a:schemeClr val="accent1"/>
                </a:solidFill>
              </a:rPr>
              <a:t>Innov</a:t>
            </a:r>
            <a:r>
              <a:rPr lang="en-GB" sz="1600" dirty="0" smtClean="0">
                <a:solidFill>
                  <a:schemeClr val="accent1"/>
                </a:solidFill>
              </a:rPr>
              <a:t>.)</a:t>
            </a:r>
          </a:p>
          <a:p>
            <a:pPr lvl="2">
              <a:buFont typeface="Wingdings" pitchFamily="2" charset="2"/>
              <a:buChar char="Ø"/>
            </a:pPr>
            <a:r>
              <a:rPr lang="en-GB" sz="1400" u="sng" dirty="0" smtClean="0">
                <a:solidFill>
                  <a:schemeClr val="tx1"/>
                </a:solidFill>
              </a:rPr>
              <a:t>To strengthen the </a:t>
            </a:r>
            <a:r>
              <a:rPr lang="en-GB" sz="1400" u="sng" dirty="0">
                <a:solidFill>
                  <a:schemeClr val="tx1"/>
                </a:solidFill>
              </a:rPr>
              <a:t>cooperation capacities of the key institutions</a:t>
            </a:r>
            <a:r>
              <a:rPr lang="en-GB" sz="1400" dirty="0">
                <a:solidFill>
                  <a:schemeClr val="tx1"/>
                </a:solidFill>
              </a:rPr>
              <a:t> </a:t>
            </a:r>
            <a:r>
              <a:rPr lang="en-GB" sz="1400" dirty="0" smtClean="0">
                <a:solidFill>
                  <a:schemeClr val="tx1"/>
                </a:solidFill>
              </a:rPr>
              <a:t>according </a:t>
            </a:r>
            <a:r>
              <a:rPr lang="en-GB" sz="1400" dirty="0">
                <a:solidFill>
                  <a:schemeClr val="tx1"/>
                </a:solidFill>
              </a:rPr>
              <a:t>to the requirements of the negotiation process.</a:t>
            </a:r>
          </a:p>
          <a:p>
            <a:pPr lvl="2">
              <a:buFont typeface="Wingdings" pitchFamily="2" charset="2"/>
              <a:buChar char="Ø"/>
            </a:pPr>
            <a:r>
              <a:rPr lang="en-GB" sz="1400" u="sng" dirty="0" smtClean="0">
                <a:solidFill>
                  <a:schemeClr val="tx1"/>
                </a:solidFill>
              </a:rPr>
              <a:t>Develop a System </a:t>
            </a:r>
            <a:r>
              <a:rPr lang="en-GB" sz="1400" u="sng" dirty="0">
                <a:solidFill>
                  <a:schemeClr val="tx1"/>
                </a:solidFill>
              </a:rPr>
              <a:t>of </a:t>
            </a:r>
            <a:r>
              <a:rPr lang="en-GB" sz="1400" u="sng" dirty="0" smtClean="0">
                <a:solidFill>
                  <a:schemeClr val="tx1"/>
                </a:solidFill>
              </a:rPr>
              <a:t>Policy Analysis</a:t>
            </a:r>
            <a:r>
              <a:rPr lang="en-GB" sz="1400" dirty="0" smtClean="0">
                <a:solidFill>
                  <a:schemeClr val="tx1"/>
                </a:solidFill>
              </a:rPr>
              <a:t> for </a:t>
            </a:r>
            <a:r>
              <a:rPr lang="en-GB" sz="1400" dirty="0">
                <a:solidFill>
                  <a:schemeClr val="tx1"/>
                </a:solidFill>
              </a:rPr>
              <a:t>evidence-based preparations of the negotiation positions and ensuring the coherence of national and EU </a:t>
            </a:r>
            <a:r>
              <a:rPr lang="en-GB" sz="1400" dirty="0" smtClean="0">
                <a:solidFill>
                  <a:schemeClr val="tx1"/>
                </a:solidFill>
              </a:rPr>
              <a:t>priorities (</a:t>
            </a:r>
            <a:r>
              <a:rPr lang="en-GB" sz="1400" dirty="0">
                <a:solidFill>
                  <a:schemeClr val="tx1"/>
                </a:solidFill>
              </a:rPr>
              <a:t>NPAA, Action Plans, </a:t>
            </a:r>
            <a:r>
              <a:rPr lang="en-GB" sz="1400" dirty="0" err="1">
                <a:solidFill>
                  <a:schemeClr val="tx1"/>
                </a:solidFill>
              </a:rPr>
              <a:t>Neg</a:t>
            </a:r>
            <a:r>
              <a:rPr lang="en-GB" sz="1400" dirty="0">
                <a:solidFill>
                  <a:schemeClr val="tx1"/>
                </a:solidFill>
              </a:rPr>
              <a:t> Positions, IPA, </a:t>
            </a:r>
            <a:r>
              <a:rPr lang="en-GB" sz="1400" dirty="0" smtClean="0">
                <a:solidFill>
                  <a:schemeClr val="tx1"/>
                </a:solidFill>
              </a:rPr>
              <a:t>ERP)</a:t>
            </a:r>
            <a:endParaRPr lang="en-GB" sz="1400" dirty="0">
              <a:solidFill>
                <a:schemeClr val="tx1"/>
              </a:solidFill>
            </a:endParaRPr>
          </a:p>
          <a:p>
            <a:pPr lvl="2">
              <a:buFont typeface="Wingdings" pitchFamily="2" charset="2"/>
              <a:buChar char="Ø"/>
            </a:pPr>
            <a:r>
              <a:rPr lang="en-US" sz="1400" dirty="0" smtClean="0">
                <a:solidFill>
                  <a:schemeClr val="tx1"/>
                </a:solidFill>
              </a:rPr>
              <a:t>Involvement of Civil Society</a:t>
            </a:r>
            <a:endParaRPr lang="en-GB" sz="1400" dirty="0" smtClean="0">
              <a:solidFill>
                <a:schemeClr val="tx1"/>
              </a:solidFill>
            </a:endParaRPr>
          </a:p>
          <a:p>
            <a:pPr lvl="2">
              <a:buFont typeface="Wingdings" pitchFamily="2" charset="2"/>
              <a:buChar char="Ø"/>
            </a:pPr>
            <a:r>
              <a:rPr lang="en-GB" sz="1400" dirty="0" smtClean="0">
                <a:solidFill>
                  <a:schemeClr val="tx1"/>
                </a:solidFill>
              </a:rPr>
              <a:t>Networks for Knowledge Exchange</a:t>
            </a:r>
          </a:p>
          <a:p>
            <a:pPr lvl="2">
              <a:buFont typeface="Wingdings" pitchFamily="2" charset="2"/>
              <a:buChar char="Ø"/>
            </a:pPr>
            <a:endParaRPr lang="sr-Latn-RS" dirty="0" smtClean="0"/>
          </a:p>
          <a:p>
            <a:endParaRPr lang="de-DE" dirty="0"/>
          </a:p>
        </p:txBody>
      </p:sp>
      <p:sp>
        <p:nvSpPr>
          <p:cNvPr id="7" name="Footer Placeholder 2"/>
          <p:cNvSpPr>
            <a:spLocks noGrp="1"/>
          </p:cNvSpPr>
          <p:nvPr>
            <p:ph type="ftr" sz="quarter" idx="11"/>
          </p:nvPr>
        </p:nvSpPr>
        <p:spPr>
          <a:xfrm>
            <a:off x="2862776" y="6581055"/>
            <a:ext cx="3418449" cy="246221"/>
          </a:xfrm>
        </p:spPr>
        <p:txBody>
          <a:bodyPr/>
          <a:lstStyle/>
          <a:p>
            <a:pPr>
              <a:defRPr/>
            </a:pPr>
            <a:r>
              <a:rPr lang="en-US" dirty="0" smtClean="0">
                <a:solidFill>
                  <a:srgbClr val="FFFFFF">
                    <a:lumMod val="50000"/>
                  </a:srgbClr>
                </a:solidFill>
              </a:rPr>
              <a:t>Support to the EU Accession N</a:t>
            </a:r>
            <a:r>
              <a:rPr lang="sr-Latn-RS" dirty="0" smtClean="0">
                <a:solidFill>
                  <a:srgbClr val="FFFFFF">
                    <a:lumMod val="50000"/>
                  </a:srgbClr>
                </a:solidFill>
              </a:rPr>
              <a:t>egotiation</a:t>
            </a:r>
            <a:r>
              <a:rPr lang="en-US" dirty="0" smtClean="0">
                <a:solidFill>
                  <a:srgbClr val="FFFFFF">
                    <a:lumMod val="50000"/>
                  </a:srgbClr>
                </a:solidFill>
              </a:rPr>
              <a:t>s in Serbia</a:t>
            </a:r>
            <a:endParaRPr lang="en-GB" dirty="0">
              <a:solidFill>
                <a:srgbClr val="FFFFFF">
                  <a:lumMod val="50000"/>
                </a:srgbClr>
              </a:solidFill>
            </a:endParaRPr>
          </a:p>
        </p:txBody>
      </p:sp>
    </p:spTree>
    <p:extLst>
      <p:ext uri="{BB962C8B-B14F-4D97-AF65-F5344CB8AC3E}">
        <p14:creationId xmlns:p14="http://schemas.microsoft.com/office/powerpoint/2010/main" val="1255297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17" y="0"/>
            <a:ext cx="2255521" cy="1485900"/>
          </a:xfrm>
          <a:prstGeom prst="rect">
            <a:avLst/>
          </a:prstGeom>
        </p:spPr>
      </p:pic>
      <p:graphicFrame>
        <p:nvGraphicFramePr>
          <p:cNvPr id="4" name="Content Placeholder 3"/>
          <p:cNvGraphicFramePr>
            <a:graphicFrameLocks noGrp="1"/>
          </p:cNvGraphicFramePr>
          <p:nvPr>
            <p:ph idx="1"/>
            <p:extLst>
              <p:ext uri="{D42A27DB-BD31-4B8C-83A1-F6EECF244321}">
                <p14:modId xmlns:p14="http://schemas.microsoft.com/office/powerpoint/2010/main" val="2333011801"/>
              </p:ext>
            </p:extLst>
          </p:nvPr>
        </p:nvGraphicFramePr>
        <p:xfrm>
          <a:off x="395784" y="1624085"/>
          <a:ext cx="8656835" cy="549109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8" name="Title 4"/>
          <p:cNvSpPr>
            <a:spLocks noGrp="1"/>
          </p:cNvSpPr>
          <p:nvPr>
            <p:ph type="title"/>
          </p:nvPr>
        </p:nvSpPr>
        <p:spPr>
          <a:xfrm>
            <a:off x="426545" y="1088384"/>
            <a:ext cx="8660881" cy="461665"/>
          </a:xfrm>
        </p:spPr>
        <p:txBody>
          <a:bodyPr wrap="square">
            <a:spAutoFit/>
          </a:bodyPr>
          <a:lstStyle/>
          <a:p>
            <a:pPr algn="ctr"/>
            <a:r>
              <a:rPr lang="en-GB" b="1" dirty="0">
                <a:solidFill>
                  <a:srgbClr val="C00000"/>
                </a:solidFill>
                <a:effectLst>
                  <a:outerShdw blurRad="38100" dist="38100" dir="2700000" algn="tl">
                    <a:srgbClr val="000000">
                      <a:alpha val="43137"/>
                    </a:srgbClr>
                  </a:outerShdw>
                </a:effectLst>
                <a:cs typeface="Times New Roman" pitchFamily="18" charset="0"/>
              </a:rPr>
              <a:t>Structure for the</a:t>
            </a:r>
            <a:r>
              <a:rPr lang="sr-Latn-RS" b="1" dirty="0">
                <a:solidFill>
                  <a:srgbClr val="C00000"/>
                </a:solidFill>
                <a:effectLst>
                  <a:outerShdw blurRad="38100" dist="38100" dir="2700000" algn="tl">
                    <a:srgbClr val="000000">
                      <a:alpha val="43137"/>
                    </a:srgbClr>
                  </a:outerShdw>
                </a:effectLst>
                <a:cs typeface="Times New Roman" pitchFamily="18" charset="0"/>
              </a:rPr>
              <a:t> Negotiation </a:t>
            </a:r>
            <a:r>
              <a:rPr lang="en-GB" b="1" dirty="0">
                <a:solidFill>
                  <a:srgbClr val="C00000"/>
                </a:solidFill>
                <a:effectLst>
                  <a:outerShdw blurRad="38100" dist="38100" dir="2700000" algn="tl">
                    <a:srgbClr val="000000">
                      <a:alpha val="43137"/>
                    </a:srgbClr>
                  </a:outerShdw>
                </a:effectLst>
                <a:cs typeface="Times New Roman" pitchFamily="18" charset="0"/>
              </a:rPr>
              <a:t>Coordination </a:t>
            </a:r>
            <a:r>
              <a:rPr lang="en-GB" b="1" dirty="0" smtClean="0">
                <a:solidFill>
                  <a:srgbClr val="C00000"/>
                </a:solidFill>
                <a:effectLst>
                  <a:outerShdw blurRad="38100" dist="38100" dir="2700000" algn="tl">
                    <a:srgbClr val="000000">
                      <a:alpha val="43137"/>
                    </a:srgbClr>
                  </a:outerShdw>
                </a:effectLst>
                <a:cs typeface="Times New Roman" pitchFamily="18" charset="0"/>
              </a:rPr>
              <a:t>in Serbia</a:t>
            </a:r>
            <a:endParaRPr lang="en-US" b="1" dirty="0" smtClean="0">
              <a:solidFill>
                <a:srgbClr val="C00000"/>
              </a:solidFill>
              <a:effectLst>
                <a:outerShdw blurRad="38100" dist="38100" dir="2700000" algn="tl">
                  <a:srgbClr val="000000">
                    <a:alpha val="43137"/>
                  </a:srgbClr>
                </a:outerShdw>
              </a:effectLst>
              <a:cs typeface="Times New Roman" pitchFamily="18" charset="0"/>
            </a:endParaRPr>
          </a:p>
        </p:txBody>
      </p:sp>
      <p:cxnSp>
        <p:nvCxnSpPr>
          <p:cNvPr id="22" name="Straight Arrow Connector 21"/>
          <p:cNvCxnSpPr/>
          <p:nvPr/>
        </p:nvCxnSpPr>
        <p:spPr>
          <a:xfrm>
            <a:off x="2077023" y="1904394"/>
            <a:ext cx="114300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4682462" y="1904419"/>
            <a:ext cx="1647825"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6296312" y="2977047"/>
            <a:ext cx="2276475" cy="1296144"/>
          </a:xfrm>
          <a:prstGeom prst="rect">
            <a:avLst/>
          </a:prstGeom>
          <a:solidFill>
            <a:schemeClr val="accent1">
              <a:alpha val="0"/>
            </a:schemeClr>
          </a:solidFill>
          <a:ln w="57150">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cxnSp>
        <p:nvCxnSpPr>
          <p:cNvPr id="26" name="Straight Arrow Connector 25"/>
          <p:cNvCxnSpPr/>
          <p:nvPr/>
        </p:nvCxnSpPr>
        <p:spPr>
          <a:xfrm flipH="1">
            <a:off x="5343525" y="4292009"/>
            <a:ext cx="1695450" cy="132779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flipV="1">
            <a:off x="5506401" y="2867079"/>
            <a:ext cx="653821" cy="2240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6353175" y="4676113"/>
            <a:ext cx="2819400" cy="246221"/>
          </a:xfrm>
          <a:prstGeom prst="rect">
            <a:avLst/>
          </a:prstGeom>
          <a:noFill/>
        </p:spPr>
        <p:txBody>
          <a:bodyPr wrap="square" rtlCol="0">
            <a:spAutoFit/>
          </a:bodyPr>
          <a:lstStyle/>
          <a:p>
            <a:r>
              <a:rPr lang="sr-Latn-RS" sz="1000" dirty="0" smtClean="0">
                <a:solidFill>
                  <a:srgbClr val="C00000"/>
                </a:solidFill>
              </a:rPr>
              <a:t>SEIO and CNT are part of each NG</a:t>
            </a:r>
          </a:p>
        </p:txBody>
      </p:sp>
      <p:sp>
        <p:nvSpPr>
          <p:cNvPr id="29" name="TextBox 28"/>
          <p:cNvSpPr txBox="1"/>
          <p:nvPr/>
        </p:nvSpPr>
        <p:spPr>
          <a:xfrm>
            <a:off x="5529260" y="2620858"/>
            <a:ext cx="2819400" cy="246221"/>
          </a:xfrm>
          <a:prstGeom prst="rect">
            <a:avLst/>
          </a:prstGeom>
          <a:noFill/>
        </p:spPr>
        <p:txBody>
          <a:bodyPr wrap="square" rtlCol="0">
            <a:spAutoFit/>
          </a:bodyPr>
          <a:lstStyle/>
          <a:p>
            <a:r>
              <a:rPr lang="sr-Latn-RS" sz="1000" dirty="0" smtClean="0">
                <a:solidFill>
                  <a:srgbClr val="C00000"/>
                </a:solidFill>
              </a:rPr>
              <a:t>Chief Negotiator is part of Coord. Body</a:t>
            </a:r>
          </a:p>
        </p:txBody>
      </p:sp>
      <p:cxnSp>
        <p:nvCxnSpPr>
          <p:cNvPr id="31" name="Straight Arrow Connector 30"/>
          <p:cNvCxnSpPr/>
          <p:nvPr/>
        </p:nvCxnSpPr>
        <p:spPr>
          <a:xfrm flipV="1">
            <a:off x="1885951" y="3643883"/>
            <a:ext cx="4218234" cy="381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1885951" y="3435763"/>
            <a:ext cx="4218234" cy="246221"/>
          </a:xfrm>
          <a:prstGeom prst="rect">
            <a:avLst/>
          </a:prstGeom>
          <a:noFill/>
        </p:spPr>
        <p:txBody>
          <a:bodyPr wrap="square" rtlCol="0">
            <a:spAutoFit/>
          </a:bodyPr>
          <a:lstStyle/>
          <a:p>
            <a:r>
              <a:rPr lang="sr-Latn-RS" sz="1000" dirty="0" smtClean="0">
                <a:solidFill>
                  <a:srgbClr val="C00000"/>
                </a:solidFill>
              </a:rPr>
              <a:t>All documents to the EU will be submitted via Mission in BRX</a:t>
            </a:r>
          </a:p>
        </p:txBody>
      </p:sp>
      <p:cxnSp>
        <p:nvCxnSpPr>
          <p:cNvPr id="35" name="Straight Arrow Connector 34"/>
          <p:cNvCxnSpPr/>
          <p:nvPr/>
        </p:nvCxnSpPr>
        <p:spPr>
          <a:xfrm flipH="1">
            <a:off x="5343527" y="4076700"/>
            <a:ext cx="847725" cy="53843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extfeld 5"/>
          <p:cNvSpPr txBox="1"/>
          <p:nvPr/>
        </p:nvSpPr>
        <p:spPr>
          <a:xfrm>
            <a:off x="7419461"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sp>
        <p:nvSpPr>
          <p:cNvPr id="2" name="TextBox 1"/>
          <p:cNvSpPr txBox="1"/>
          <p:nvPr/>
        </p:nvSpPr>
        <p:spPr>
          <a:xfrm>
            <a:off x="436727" y="2387257"/>
            <a:ext cx="1346844" cy="769441"/>
          </a:xfrm>
          <a:prstGeom prst="rect">
            <a:avLst/>
          </a:prstGeom>
          <a:noFill/>
        </p:spPr>
        <p:txBody>
          <a:bodyPr wrap="none" rtlCol="0">
            <a:spAutoFit/>
          </a:bodyPr>
          <a:lstStyle/>
          <a:p>
            <a:r>
              <a:rPr lang="sr-Latn-RS" dirty="0" smtClean="0">
                <a:solidFill>
                  <a:srgbClr val="00B050"/>
                </a:solidFill>
              </a:rPr>
              <a:t>Politi</a:t>
            </a:r>
            <a:r>
              <a:rPr lang="en-US" dirty="0" err="1" smtClean="0">
                <a:solidFill>
                  <a:srgbClr val="00B050"/>
                </a:solidFill>
              </a:rPr>
              <a:t>cal</a:t>
            </a:r>
            <a:r>
              <a:rPr lang="sr-Latn-RS" dirty="0" smtClean="0">
                <a:solidFill>
                  <a:srgbClr val="00B050"/>
                </a:solidFill>
              </a:rPr>
              <a:t> </a:t>
            </a:r>
          </a:p>
          <a:p>
            <a:r>
              <a:rPr lang="en-US" dirty="0" smtClean="0">
                <a:solidFill>
                  <a:srgbClr val="00B050"/>
                </a:solidFill>
              </a:rPr>
              <a:t>level</a:t>
            </a:r>
            <a:endParaRPr lang="de-DE" dirty="0">
              <a:solidFill>
                <a:srgbClr val="00B050"/>
              </a:solidFill>
            </a:endParaRPr>
          </a:p>
        </p:txBody>
      </p:sp>
      <p:sp>
        <p:nvSpPr>
          <p:cNvPr id="21" name="TextBox 20"/>
          <p:cNvSpPr txBox="1"/>
          <p:nvPr/>
        </p:nvSpPr>
        <p:spPr>
          <a:xfrm>
            <a:off x="438999" y="4395785"/>
            <a:ext cx="1393330" cy="769441"/>
          </a:xfrm>
          <a:prstGeom prst="rect">
            <a:avLst/>
          </a:prstGeom>
          <a:noFill/>
        </p:spPr>
        <p:txBody>
          <a:bodyPr wrap="none" rtlCol="0">
            <a:spAutoFit/>
          </a:bodyPr>
          <a:lstStyle/>
          <a:p>
            <a:r>
              <a:rPr lang="sr-Latn-RS" dirty="0" smtClean="0">
                <a:solidFill>
                  <a:srgbClr val="00B050"/>
                </a:solidFill>
              </a:rPr>
              <a:t>Strategic</a:t>
            </a:r>
          </a:p>
          <a:p>
            <a:r>
              <a:rPr lang="en-US" dirty="0" smtClean="0">
                <a:solidFill>
                  <a:srgbClr val="00B050"/>
                </a:solidFill>
              </a:rPr>
              <a:t>level</a:t>
            </a:r>
            <a:endParaRPr lang="de-DE" dirty="0">
              <a:solidFill>
                <a:srgbClr val="00B050"/>
              </a:solidFill>
            </a:endParaRPr>
          </a:p>
        </p:txBody>
      </p:sp>
      <p:sp>
        <p:nvSpPr>
          <p:cNvPr id="25" name="TextBox 24"/>
          <p:cNvSpPr txBox="1"/>
          <p:nvPr/>
        </p:nvSpPr>
        <p:spPr>
          <a:xfrm>
            <a:off x="441271" y="5435305"/>
            <a:ext cx="1330814" cy="769441"/>
          </a:xfrm>
          <a:prstGeom prst="rect">
            <a:avLst/>
          </a:prstGeom>
          <a:noFill/>
        </p:spPr>
        <p:txBody>
          <a:bodyPr wrap="none" rtlCol="0">
            <a:spAutoFit/>
          </a:bodyPr>
          <a:lstStyle/>
          <a:p>
            <a:r>
              <a:rPr lang="sr-Latn-RS" dirty="0" smtClean="0">
                <a:solidFill>
                  <a:srgbClr val="00B050"/>
                </a:solidFill>
              </a:rPr>
              <a:t>Operativ</a:t>
            </a:r>
          </a:p>
          <a:p>
            <a:r>
              <a:rPr lang="en-US" dirty="0" smtClean="0">
                <a:solidFill>
                  <a:srgbClr val="00B050"/>
                </a:solidFill>
              </a:rPr>
              <a:t>level</a:t>
            </a:r>
            <a:endParaRPr lang="de-DE" dirty="0">
              <a:solidFill>
                <a:srgbClr val="00B050"/>
              </a:solidFill>
            </a:endParaRPr>
          </a:p>
        </p:txBody>
      </p:sp>
    </p:spTree>
    <p:extLst>
      <p:ext uri="{BB962C8B-B14F-4D97-AF65-F5344CB8AC3E}">
        <p14:creationId xmlns:p14="http://schemas.microsoft.com/office/powerpoint/2010/main" val="32836581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a:xfrm>
            <a:off x="2862776" y="6581017"/>
            <a:ext cx="3418449" cy="246221"/>
          </a:xfrm>
        </p:spPr>
        <p:txBody>
          <a:bodyPr/>
          <a:lstStyle/>
          <a:p>
            <a:r>
              <a:rPr lang="en-US" b="0" dirty="0" smtClean="0">
                <a:latin typeface="Arial"/>
              </a:rPr>
              <a:t>Support to the EU Integration Process in Serbia</a:t>
            </a:r>
            <a:endParaRPr lang="de-DE" b="0" dirty="0">
              <a:latin typeface="Arial"/>
            </a:endParaRPr>
          </a:p>
        </p:txBody>
      </p:sp>
      <p:sp>
        <p:nvSpPr>
          <p:cNvPr id="8" name="Textfeld 7"/>
          <p:cNvSpPr txBox="1"/>
          <p:nvPr/>
        </p:nvSpPr>
        <p:spPr>
          <a:xfrm>
            <a:off x="7419442"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299" y="0"/>
            <a:ext cx="2262237" cy="1645920"/>
          </a:xfrm>
          <a:prstGeom prst="rect">
            <a:avLst/>
          </a:prstGeom>
        </p:spPr>
      </p:pic>
      <p:sp>
        <p:nvSpPr>
          <p:cNvPr id="7" name="Oval 6"/>
          <p:cNvSpPr/>
          <p:nvPr/>
        </p:nvSpPr>
        <p:spPr bwMode="auto">
          <a:xfrm>
            <a:off x="2961564" y="723331"/>
            <a:ext cx="1972386" cy="2067484"/>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600" dirty="0" smtClean="0">
                <a:solidFill>
                  <a:srgbClr val="000000"/>
                </a:solidFill>
              </a:rPr>
              <a:t>2000 </a:t>
            </a:r>
            <a:r>
              <a:rPr lang="en-US" sz="1100" dirty="0" smtClean="0">
                <a:solidFill>
                  <a:srgbClr val="000000"/>
                </a:solidFill>
                <a:effectLst>
                  <a:outerShdw blurRad="38100" dist="38100" dir="2700000" algn="tl">
                    <a:srgbClr val="000000">
                      <a:alpha val="43137"/>
                    </a:srgbClr>
                  </a:outerShdw>
                </a:effectLst>
              </a:rPr>
              <a:t>participants </a:t>
            </a:r>
            <a:r>
              <a:rPr lang="en-US" sz="900" dirty="0" smtClean="0">
                <a:solidFill>
                  <a:srgbClr val="000000"/>
                </a:solidFill>
              </a:rPr>
              <a:t>from public, private and civil sector  participated in trainings </a:t>
            </a:r>
          </a:p>
        </p:txBody>
      </p:sp>
      <p:sp>
        <p:nvSpPr>
          <p:cNvPr id="9" name="Oval 8"/>
          <p:cNvSpPr/>
          <p:nvPr/>
        </p:nvSpPr>
        <p:spPr bwMode="auto">
          <a:xfrm>
            <a:off x="1460318" y="3165155"/>
            <a:ext cx="1981483" cy="1148387"/>
          </a:xfrm>
          <a:prstGeom prst="ellipse">
            <a:avLst/>
          </a:prstGeom>
          <a:ln>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800" dirty="0" smtClean="0">
                <a:solidFill>
                  <a:srgbClr val="000000"/>
                </a:solidFill>
              </a:rPr>
              <a:t>45 </a:t>
            </a:r>
            <a:r>
              <a:rPr lang="en-US" sz="1100" dirty="0" smtClean="0">
                <a:solidFill>
                  <a:srgbClr val="000000"/>
                </a:solidFill>
                <a:effectLst>
                  <a:outerShdw blurRad="38100" dist="38100" dir="2700000" algn="tl">
                    <a:srgbClr val="000000">
                      <a:alpha val="43137"/>
                    </a:srgbClr>
                  </a:outerShdw>
                </a:effectLst>
              </a:rPr>
              <a:t>national experts</a:t>
            </a:r>
            <a:r>
              <a:rPr lang="en-US" sz="900" dirty="0" smtClean="0">
                <a:solidFill>
                  <a:srgbClr val="000000"/>
                </a:solidFill>
              </a:rPr>
              <a:t> engaged </a:t>
            </a:r>
          </a:p>
        </p:txBody>
      </p:sp>
      <p:sp>
        <p:nvSpPr>
          <p:cNvPr id="10" name="Oval 9"/>
          <p:cNvSpPr/>
          <p:nvPr/>
        </p:nvSpPr>
        <p:spPr bwMode="auto">
          <a:xfrm>
            <a:off x="1460312" y="4238310"/>
            <a:ext cx="2441037" cy="1571940"/>
          </a:xfrm>
          <a:prstGeom prst="ellipse">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900" dirty="0" smtClean="0">
                <a:solidFill>
                  <a:srgbClr val="000000"/>
                </a:solidFill>
              </a:rPr>
              <a:t>More than </a:t>
            </a:r>
            <a:r>
              <a:rPr lang="en-US" sz="1600" dirty="0" smtClean="0">
                <a:solidFill>
                  <a:srgbClr val="000000"/>
                </a:solidFill>
              </a:rPr>
              <a:t>250 </a:t>
            </a:r>
            <a:r>
              <a:rPr lang="en-US" sz="1100" dirty="0" smtClean="0">
                <a:solidFill>
                  <a:srgbClr val="000000"/>
                </a:solidFill>
                <a:effectLst>
                  <a:outerShdw blurRad="38100" dist="38100" dir="2700000" algn="tl">
                    <a:srgbClr val="000000">
                      <a:alpha val="43137"/>
                    </a:srgbClr>
                  </a:outerShdw>
                </a:effectLst>
              </a:rPr>
              <a:t>presentations for bilateral screening </a:t>
            </a:r>
            <a:r>
              <a:rPr lang="en-US" sz="900" dirty="0" smtClean="0">
                <a:solidFill>
                  <a:srgbClr val="000000"/>
                </a:solidFill>
              </a:rPr>
              <a:t> prepared with support of the international experts</a:t>
            </a:r>
          </a:p>
        </p:txBody>
      </p:sp>
      <p:sp>
        <p:nvSpPr>
          <p:cNvPr id="12" name="Oval 11"/>
          <p:cNvSpPr/>
          <p:nvPr/>
        </p:nvSpPr>
        <p:spPr bwMode="auto">
          <a:xfrm>
            <a:off x="5394682" y="2085974"/>
            <a:ext cx="2261712" cy="1343013"/>
          </a:xfrm>
          <a:prstGeom prst="ellipse">
            <a:avLst/>
          </a:prstGeom>
          <a:ln>
            <a:solidFill>
              <a:schemeClr val="accent1">
                <a:lumMod val="20000"/>
                <a:lumOff val="8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900" dirty="0" smtClean="0">
                <a:solidFill>
                  <a:srgbClr val="000000"/>
                </a:solidFill>
              </a:rPr>
              <a:t>From </a:t>
            </a:r>
            <a:r>
              <a:rPr lang="en-US" sz="1400" dirty="0" smtClean="0">
                <a:solidFill>
                  <a:srgbClr val="000000"/>
                </a:solidFill>
              </a:rPr>
              <a:t>7 </a:t>
            </a:r>
            <a:r>
              <a:rPr lang="en-US" sz="900" dirty="0" smtClean="0">
                <a:solidFill>
                  <a:srgbClr val="000000"/>
                </a:solidFill>
              </a:rPr>
              <a:t>different countries </a:t>
            </a:r>
            <a:r>
              <a:rPr lang="en-US" sz="1600" dirty="0" smtClean="0">
                <a:solidFill>
                  <a:srgbClr val="000000"/>
                </a:solidFill>
              </a:rPr>
              <a:t>55</a:t>
            </a:r>
            <a:r>
              <a:rPr lang="en-US" sz="900" dirty="0" smtClean="0">
                <a:solidFill>
                  <a:srgbClr val="000000"/>
                </a:solidFill>
              </a:rPr>
              <a:t> </a:t>
            </a:r>
            <a:r>
              <a:rPr lang="en-US" sz="1100" dirty="0" smtClean="0">
                <a:solidFill>
                  <a:srgbClr val="000000"/>
                </a:solidFill>
                <a:effectLst>
                  <a:outerShdw blurRad="38100" dist="38100" dir="2700000" algn="tl">
                    <a:srgbClr val="000000">
                      <a:alpha val="43137"/>
                    </a:srgbClr>
                  </a:outerShdw>
                </a:effectLst>
              </a:rPr>
              <a:t>international experts </a:t>
            </a:r>
            <a:r>
              <a:rPr lang="en-US" sz="900" dirty="0" smtClean="0">
                <a:solidFill>
                  <a:srgbClr val="000000"/>
                </a:solidFill>
              </a:rPr>
              <a:t>provided support </a:t>
            </a:r>
          </a:p>
        </p:txBody>
      </p:sp>
      <p:sp>
        <p:nvSpPr>
          <p:cNvPr id="13" name="Oval 12"/>
          <p:cNvSpPr/>
          <p:nvPr/>
        </p:nvSpPr>
        <p:spPr bwMode="auto">
          <a:xfrm>
            <a:off x="4705357" y="1269243"/>
            <a:ext cx="1436063" cy="1444181"/>
          </a:xfrm>
          <a:prstGeom prst="ellipse">
            <a:avLst/>
          </a:prstGeom>
          <a:ln>
            <a:solidFill>
              <a:schemeClr val="bg1">
                <a:lumMod val="50000"/>
              </a:schemeClr>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000" dirty="0" smtClean="0">
                <a:solidFill>
                  <a:srgbClr val="000000"/>
                </a:solidFill>
              </a:rPr>
              <a:t>Project supported </a:t>
            </a:r>
            <a:r>
              <a:rPr lang="en-US" sz="1600" dirty="0" smtClean="0">
                <a:solidFill>
                  <a:srgbClr val="000000"/>
                </a:solidFill>
              </a:rPr>
              <a:t>10 </a:t>
            </a:r>
            <a:r>
              <a:rPr lang="en-US" sz="1100" dirty="0" smtClean="0">
                <a:solidFill>
                  <a:srgbClr val="000000"/>
                </a:solidFill>
                <a:effectLst>
                  <a:outerShdw blurRad="38100" dist="38100" dir="2700000" algn="tl">
                    <a:srgbClr val="000000">
                      <a:alpha val="43137"/>
                    </a:srgbClr>
                  </a:outerShdw>
                </a:effectLst>
              </a:rPr>
              <a:t>public events</a:t>
            </a:r>
          </a:p>
        </p:txBody>
      </p:sp>
      <p:sp>
        <p:nvSpPr>
          <p:cNvPr id="14" name="Oval 13"/>
          <p:cNvSpPr/>
          <p:nvPr/>
        </p:nvSpPr>
        <p:spPr bwMode="auto">
          <a:xfrm>
            <a:off x="4958338" y="4405318"/>
            <a:ext cx="1567202" cy="1708895"/>
          </a:xfrm>
          <a:prstGeom prst="ellipse">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dirty="0">
                <a:solidFill>
                  <a:srgbClr val="000000"/>
                </a:solidFill>
              </a:rPr>
              <a:t>12 </a:t>
            </a:r>
            <a:r>
              <a:rPr lang="en-US" sz="1100" dirty="0">
                <a:solidFill>
                  <a:srgbClr val="000000"/>
                </a:solidFill>
                <a:effectLst>
                  <a:outerShdw blurRad="38100" dist="38100" dir="2700000" algn="tl">
                    <a:srgbClr val="000000">
                      <a:alpha val="43137"/>
                    </a:srgbClr>
                  </a:outerShdw>
                </a:effectLst>
              </a:rPr>
              <a:t>Negotiation Chapters </a:t>
            </a:r>
            <a:r>
              <a:rPr lang="en-US" sz="900" dirty="0" smtClean="0">
                <a:solidFill>
                  <a:srgbClr val="000000"/>
                </a:solidFill>
              </a:rPr>
              <a:t> </a:t>
            </a:r>
            <a:r>
              <a:rPr lang="en-US" sz="900" dirty="0">
                <a:solidFill>
                  <a:srgbClr val="000000"/>
                </a:solidFill>
              </a:rPr>
              <a:t>covered</a:t>
            </a:r>
          </a:p>
        </p:txBody>
      </p:sp>
      <p:sp>
        <p:nvSpPr>
          <p:cNvPr id="15" name="Oval 14"/>
          <p:cNvSpPr/>
          <p:nvPr/>
        </p:nvSpPr>
        <p:spPr bwMode="auto">
          <a:xfrm>
            <a:off x="3700556" y="4294513"/>
            <a:ext cx="1367993" cy="2010769"/>
          </a:xfrm>
          <a:prstGeom prst="ellipse">
            <a:avLst/>
          </a:prstGeom>
          <a:ln>
            <a:solidFill>
              <a:schemeClr val="tx2">
                <a:lumMod val="60000"/>
                <a:lumOff val="40000"/>
              </a:schemeClr>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900" dirty="0" smtClean="0">
                <a:solidFill>
                  <a:srgbClr val="000000"/>
                </a:solidFill>
              </a:rPr>
              <a:t>More than </a:t>
            </a:r>
            <a:r>
              <a:rPr lang="en-US" sz="1600" dirty="0" smtClean="0">
                <a:solidFill>
                  <a:srgbClr val="000000"/>
                </a:solidFill>
              </a:rPr>
              <a:t>55</a:t>
            </a:r>
            <a:r>
              <a:rPr lang="en-US" sz="900" dirty="0" smtClean="0">
                <a:solidFill>
                  <a:srgbClr val="000000"/>
                </a:solidFill>
              </a:rPr>
              <a:t> </a:t>
            </a:r>
            <a:r>
              <a:rPr lang="en-US" sz="1100" dirty="0" smtClean="0">
                <a:solidFill>
                  <a:srgbClr val="000000"/>
                </a:solidFill>
                <a:effectLst>
                  <a:outerShdw blurRad="38100" dist="38100" dir="2700000" algn="tl">
                    <a:srgbClr val="000000">
                      <a:alpha val="43137"/>
                    </a:srgbClr>
                  </a:outerShdw>
                </a:effectLst>
              </a:rPr>
              <a:t>workshops</a:t>
            </a:r>
            <a:r>
              <a:rPr lang="en-US" sz="900" dirty="0" smtClean="0">
                <a:solidFill>
                  <a:srgbClr val="000000"/>
                </a:solidFill>
              </a:rPr>
              <a:t>, seminars and trainings conducted</a:t>
            </a:r>
          </a:p>
        </p:txBody>
      </p:sp>
      <p:sp>
        <p:nvSpPr>
          <p:cNvPr id="16" name="Oval 15"/>
          <p:cNvSpPr/>
          <p:nvPr/>
        </p:nvSpPr>
        <p:spPr bwMode="auto">
          <a:xfrm>
            <a:off x="3294452" y="2609222"/>
            <a:ext cx="2369377" cy="1796087"/>
          </a:xfrm>
          <a:prstGeom prst="ellipse">
            <a:avLst/>
          </a:prstGeom>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400" dirty="0" smtClean="0">
                <a:solidFill>
                  <a:srgbClr val="000000"/>
                </a:solidFill>
                <a:effectLst>
                  <a:outerShdw blurRad="38100" dist="38100" dir="2700000" algn="tl">
                    <a:srgbClr val="000000">
                      <a:alpha val="43137"/>
                    </a:srgbClr>
                  </a:outerShdw>
                </a:effectLst>
              </a:rPr>
              <a:t>During</a:t>
            </a:r>
            <a:r>
              <a:rPr lang="en-US" sz="2000" dirty="0" smtClean="0">
                <a:solidFill>
                  <a:srgbClr val="000000"/>
                </a:solidFill>
                <a:effectLst>
                  <a:outerShdw blurRad="38100" dist="38100" dir="2700000" algn="tl">
                    <a:srgbClr val="000000">
                      <a:alpha val="43137"/>
                    </a:srgbClr>
                  </a:outerShdw>
                </a:effectLst>
              </a:rPr>
              <a:t> </a:t>
            </a:r>
            <a:r>
              <a:rPr lang="en-US" sz="2800" dirty="0" smtClean="0">
                <a:solidFill>
                  <a:srgbClr val="000000"/>
                </a:solidFill>
                <a:effectLst>
                  <a:outerShdw blurRad="38100" dist="38100" dir="2700000" algn="tl">
                    <a:srgbClr val="000000">
                      <a:alpha val="43137"/>
                    </a:srgbClr>
                  </a:outerShdw>
                </a:effectLst>
              </a:rPr>
              <a:t>30</a:t>
            </a:r>
            <a:r>
              <a:rPr lang="en-US" sz="2000" dirty="0" smtClean="0">
                <a:solidFill>
                  <a:srgbClr val="000000"/>
                </a:solidFill>
                <a:effectLst>
                  <a:outerShdw blurRad="38100" dist="38100" dir="2700000" algn="tl">
                    <a:srgbClr val="000000">
                      <a:alpha val="43137"/>
                    </a:srgbClr>
                  </a:outerShdw>
                </a:effectLst>
              </a:rPr>
              <a:t> </a:t>
            </a:r>
            <a:r>
              <a:rPr lang="en-US" sz="1400" dirty="0" smtClean="0">
                <a:solidFill>
                  <a:srgbClr val="000000"/>
                </a:solidFill>
                <a:effectLst>
                  <a:outerShdw blurRad="38100" dist="38100" dir="2700000" algn="tl">
                    <a:srgbClr val="000000">
                      <a:alpha val="43137"/>
                    </a:srgbClr>
                  </a:outerShdw>
                </a:effectLst>
              </a:rPr>
              <a:t>months of Project</a:t>
            </a:r>
          </a:p>
        </p:txBody>
      </p:sp>
      <p:sp>
        <p:nvSpPr>
          <p:cNvPr id="17" name="Oval 16"/>
          <p:cNvSpPr/>
          <p:nvPr/>
        </p:nvSpPr>
        <p:spPr bwMode="auto">
          <a:xfrm>
            <a:off x="1583142" y="1961515"/>
            <a:ext cx="1977764" cy="1295401"/>
          </a:xfrm>
          <a:prstGeom prst="ellipse">
            <a:avLst/>
          </a:prstGeom>
          <a:ln>
            <a:solidFill>
              <a:schemeClr val="accent5">
                <a:lumMod val="75000"/>
              </a:schemeClr>
            </a:solidFill>
            <a:headEnd type="none" w="med" len="med"/>
            <a:tailEnd type="none" w="med" len="med"/>
          </a:ln>
        </p:spPr>
        <p:style>
          <a:lnRef idx="2">
            <a:schemeClr val="accent5"/>
          </a:lnRef>
          <a:fillRef idx="1">
            <a:schemeClr val="lt1"/>
          </a:fillRef>
          <a:effectRef idx="0">
            <a:schemeClr val="accent5"/>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1600" dirty="0" smtClean="0">
                <a:solidFill>
                  <a:srgbClr val="000000"/>
                </a:solidFill>
              </a:rPr>
              <a:t>21 </a:t>
            </a:r>
            <a:r>
              <a:rPr lang="en-US" sz="1100" dirty="0" smtClean="0">
                <a:solidFill>
                  <a:srgbClr val="000000"/>
                </a:solidFill>
                <a:effectLst>
                  <a:outerShdw blurRad="38100" dist="38100" dir="2700000" algn="tl">
                    <a:srgbClr val="000000">
                      <a:alpha val="43137"/>
                    </a:srgbClr>
                  </a:outerShdw>
                </a:effectLst>
              </a:rPr>
              <a:t>strategic documents </a:t>
            </a:r>
            <a:r>
              <a:rPr lang="en-US" sz="900" dirty="0" smtClean="0">
                <a:solidFill>
                  <a:srgbClr val="000000"/>
                </a:solidFill>
              </a:rPr>
              <a:t>important for the Negotiation Process prepared</a:t>
            </a:r>
          </a:p>
        </p:txBody>
      </p:sp>
      <p:sp>
        <p:nvSpPr>
          <p:cNvPr id="18" name="Oval 17"/>
          <p:cNvSpPr/>
          <p:nvPr/>
        </p:nvSpPr>
        <p:spPr bwMode="auto">
          <a:xfrm>
            <a:off x="5394682" y="3356921"/>
            <a:ext cx="2261712" cy="1491304"/>
          </a:xfrm>
          <a:prstGeom prst="ellipse">
            <a:avLst/>
          </a:prstGeom>
          <a:ln>
            <a:solidFill>
              <a:schemeClr val="accent6">
                <a:lumMod val="50000"/>
              </a:schemeClr>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sz="900" dirty="0" smtClean="0">
                <a:solidFill>
                  <a:srgbClr val="000000"/>
                </a:solidFill>
              </a:rPr>
              <a:t>Government adopted </a:t>
            </a:r>
            <a:r>
              <a:rPr lang="en-US" sz="1600" dirty="0" smtClean="0">
                <a:solidFill>
                  <a:srgbClr val="000000"/>
                </a:solidFill>
              </a:rPr>
              <a:t>6 </a:t>
            </a:r>
            <a:r>
              <a:rPr lang="en-US" sz="1100" dirty="0" smtClean="0">
                <a:solidFill>
                  <a:srgbClr val="000000"/>
                </a:solidFill>
                <a:effectLst>
                  <a:outerShdw blurRad="38100" dist="38100" dir="2700000" algn="tl">
                    <a:srgbClr val="000000">
                      <a:alpha val="43137"/>
                    </a:srgbClr>
                  </a:outerShdw>
                </a:effectLst>
              </a:rPr>
              <a:t>Legal Acts </a:t>
            </a:r>
            <a:r>
              <a:rPr lang="en-US" sz="900" dirty="0" smtClean="0">
                <a:solidFill>
                  <a:srgbClr val="000000"/>
                </a:solidFill>
              </a:rPr>
              <a:t>for the Establishment of Negotiations Infrastructure </a:t>
            </a:r>
          </a:p>
        </p:txBody>
      </p:sp>
      <p:sp>
        <p:nvSpPr>
          <p:cNvPr id="19" name="Titel 1"/>
          <p:cNvSpPr>
            <a:spLocks noGrp="1"/>
          </p:cNvSpPr>
          <p:nvPr>
            <p:ph type="title"/>
          </p:nvPr>
        </p:nvSpPr>
        <p:spPr>
          <a:xfrm rot="16200000">
            <a:off x="-2021222" y="3466931"/>
            <a:ext cx="5132439" cy="617928"/>
          </a:xfrm>
        </p:spPr>
        <p:txBody>
          <a:bodyPr anchor="ctr"/>
          <a:lstStyle/>
          <a:p>
            <a:r>
              <a:rPr lang="sr-Latn-RS" b="1" dirty="0" smtClean="0">
                <a:solidFill>
                  <a:schemeClr val="accent1"/>
                </a:solidFill>
              </a:rPr>
              <a:t>       </a:t>
            </a:r>
            <a:r>
              <a:rPr lang="sr-Latn-RS" sz="2000" b="1" dirty="0" smtClean="0">
                <a:solidFill>
                  <a:schemeClr val="accent1"/>
                </a:solidFill>
              </a:rPr>
              <a:t>Project</a:t>
            </a:r>
            <a:r>
              <a:rPr lang="en-US" sz="2000" b="1" dirty="0" smtClean="0">
                <a:solidFill>
                  <a:schemeClr val="accent1"/>
                </a:solidFill>
              </a:rPr>
              <a:t> </a:t>
            </a:r>
            <a:r>
              <a:rPr lang="sr-Latn-RS" sz="2000" b="1" dirty="0" smtClean="0">
                <a:solidFill>
                  <a:schemeClr val="accent1"/>
                </a:solidFill>
              </a:rPr>
              <a:t> Results in Numbers</a:t>
            </a:r>
            <a:endParaRPr lang="en-US" sz="2000" b="1" dirty="0">
              <a:solidFill>
                <a:schemeClr val="accent1"/>
              </a:solidFill>
            </a:endParaRPr>
          </a:p>
        </p:txBody>
      </p:sp>
    </p:spTree>
    <p:extLst>
      <p:ext uri="{BB962C8B-B14F-4D97-AF65-F5344CB8AC3E}">
        <p14:creationId xmlns:p14="http://schemas.microsoft.com/office/powerpoint/2010/main" val="1748149171"/>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17" y="9525"/>
            <a:ext cx="2255521" cy="1641034"/>
          </a:xfrm>
          <a:prstGeom prst="rect">
            <a:avLst/>
          </a:prstGeom>
        </p:spPr>
      </p:pic>
      <p:sp>
        <p:nvSpPr>
          <p:cNvPr id="5" name="Inhaltsplatzhalter 4"/>
          <p:cNvSpPr>
            <a:spLocks noGrp="1"/>
          </p:cNvSpPr>
          <p:nvPr>
            <p:ph idx="1"/>
          </p:nvPr>
        </p:nvSpPr>
        <p:spPr>
          <a:xfrm>
            <a:off x="669932" y="1412776"/>
            <a:ext cx="7776000" cy="4582582"/>
          </a:xfrm>
        </p:spPr>
        <p:txBody>
          <a:bodyPr/>
          <a:lstStyle/>
          <a:p>
            <a:pPr marL="0" indent="0">
              <a:buNone/>
            </a:pPr>
            <a:endParaRPr lang="en-US" b="1" i="1" dirty="0" smtClean="0">
              <a:solidFill>
                <a:schemeClr val="tx1"/>
              </a:solidFill>
            </a:endParaRPr>
          </a:p>
          <a:p>
            <a:pPr marL="0" indent="0" algn="ctr">
              <a:buNone/>
            </a:pPr>
            <a:endParaRPr lang="en-GB" sz="2400" b="1" dirty="0" smtClean="0">
              <a:solidFill>
                <a:srgbClr val="C00000"/>
              </a:solidFill>
              <a:effectLst>
                <a:outerShdw blurRad="38100" dist="38100" dir="2700000" algn="tl">
                  <a:srgbClr val="000000">
                    <a:alpha val="43137"/>
                  </a:srgbClr>
                </a:outerShdw>
              </a:effectLst>
            </a:endParaRPr>
          </a:p>
          <a:p>
            <a:pPr marL="0" indent="0" algn="ctr">
              <a:buNone/>
            </a:pPr>
            <a:r>
              <a:rPr lang="en-GB" sz="2400" b="1" dirty="0" smtClean="0">
                <a:solidFill>
                  <a:srgbClr val="C00000"/>
                </a:solidFill>
                <a:effectLst>
                  <a:outerShdw blurRad="38100" dist="38100" dir="2700000" algn="tl">
                    <a:srgbClr val="000000">
                      <a:alpha val="43137"/>
                    </a:srgbClr>
                  </a:outerShdw>
                </a:effectLst>
              </a:rPr>
              <a:t>II. Second Phase</a:t>
            </a:r>
          </a:p>
          <a:p>
            <a:pPr marL="0" indent="0" algn="ctr">
              <a:buNone/>
            </a:pPr>
            <a:endParaRPr lang="en-GB" sz="2400" b="1" dirty="0">
              <a:solidFill>
                <a:srgbClr val="C00000"/>
              </a:solidFill>
              <a:effectLst>
                <a:outerShdw blurRad="38100" dist="38100" dir="2700000" algn="tl">
                  <a:srgbClr val="000000">
                    <a:alpha val="43137"/>
                  </a:srgbClr>
                </a:outerShdw>
              </a:effectLst>
            </a:endParaRPr>
          </a:p>
          <a:p>
            <a:pPr marL="0" indent="0" algn="ctr">
              <a:buNone/>
            </a:pPr>
            <a:r>
              <a:rPr lang="en-GB" sz="2400" b="1" i="1" u="sng" dirty="0" smtClean="0">
                <a:solidFill>
                  <a:schemeClr val="tx1"/>
                </a:solidFill>
              </a:rPr>
              <a:t>Focusing on </a:t>
            </a:r>
          </a:p>
          <a:p>
            <a:pPr marL="0" indent="0" algn="ctr">
              <a:buNone/>
            </a:pPr>
            <a:r>
              <a:rPr lang="en-GB" sz="2400" b="1" i="1" u="sng" dirty="0" smtClean="0">
                <a:solidFill>
                  <a:schemeClr val="tx1"/>
                </a:solidFill>
              </a:rPr>
              <a:t>Analytical Support and Policy Analysis Functions</a:t>
            </a:r>
            <a:endParaRPr lang="en-GB" sz="2400" b="1" i="1" u="sng" dirty="0">
              <a:solidFill>
                <a:schemeClr val="tx1"/>
              </a:solidFill>
            </a:endParaRPr>
          </a:p>
          <a:p>
            <a:pPr marL="0" indent="0" algn="ctr">
              <a:buNone/>
            </a:pPr>
            <a:endParaRPr lang="en-US" sz="2400" b="1" dirty="0" smtClean="0">
              <a:solidFill>
                <a:schemeClr val="accent1"/>
              </a:solidFill>
              <a:effectLst>
                <a:outerShdw blurRad="38100" dist="38100" dir="2700000" algn="tl">
                  <a:srgbClr val="000000">
                    <a:alpha val="43137"/>
                  </a:srgbClr>
                </a:outerShdw>
              </a:effectLst>
            </a:endParaRPr>
          </a:p>
          <a:p>
            <a:pPr marL="0" indent="0" algn="ctr">
              <a:buNone/>
            </a:pPr>
            <a:endParaRPr lang="en-US" sz="2400" b="1" dirty="0">
              <a:solidFill>
                <a:schemeClr val="accent1"/>
              </a:solidFill>
              <a:effectLst>
                <a:outerShdw blurRad="38100" dist="38100" dir="2700000" algn="tl">
                  <a:srgbClr val="000000">
                    <a:alpha val="43137"/>
                  </a:srgbClr>
                </a:outerShdw>
              </a:effectLst>
            </a:endParaRPr>
          </a:p>
          <a:p>
            <a:pPr marL="0" indent="0">
              <a:buNone/>
            </a:pPr>
            <a:endParaRPr lang="en-US" b="1" i="1" dirty="0" smtClean="0">
              <a:solidFill>
                <a:schemeClr val="tx1"/>
              </a:solidFill>
            </a:endParaRPr>
          </a:p>
          <a:p>
            <a:pPr marL="0" indent="0">
              <a:buNone/>
            </a:pPr>
            <a:endParaRPr lang="en-US" sz="1600" dirty="0">
              <a:solidFill>
                <a:schemeClr val="tx1"/>
              </a:solidFill>
            </a:endParaRPr>
          </a:p>
          <a:p>
            <a:pPr marL="0" indent="0">
              <a:buNone/>
            </a:pPr>
            <a:endParaRPr lang="de-DE" sz="1400" dirty="0"/>
          </a:p>
          <a:p>
            <a:pPr marL="0" indent="0">
              <a:buNone/>
            </a:pPr>
            <a:endParaRPr lang="en-US" sz="2000" dirty="0"/>
          </a:p>
        </p:txBody>
      </p:sp>
      <p:sp>
        <p:nvSpPr>
          <p:cNvPr id="4" name="Textfeld 7"/>
          <p:cNvSpPr txBox="1"/>
          <p:nvPr/>
        </p:nvSpPr>
        <p:spPr>
          <a:xfrm>
            <a:off x="7419491" y="314102"/>
            <a:ext cx="1066949" cy="215444"/>
          </a:xfrm>
          <a:prstGeom prst="rect">
            <a:avLst/>
          </a:prstGeom>
          <a:noFill/>
        </p:spPr>
        <p:txBody>
          <a:bodyPr wrap="square" rtlCol="0">
            <a:spAutoFit/>
          </a:bodyPr>
          <a:lstStyle/>
          <a:p>
            <a:r>
              <a:rPr lang="de-DE" sz="800" b="0" dirty="0" err="1" smtClean="0">
                <a:solidFill>
                  <a:srgbClr val="000000"/>
                </a:solidFill>
                <a:latin typeface="Arial" pitchFamily="34" charset="0"/>
                <a:cs typeface="Arial" pitchFamily="34" charset="0"/>
              </a:rPr>
              <a:t>Implemented</a:t>
            </a:r>
            <a:r>
              <a:rPr lang="de-DE" sz="800" b="0" dirty="0" smtClean="0">
                <a:solidFill>
                  <a:srgbClr val="000000"/>
                </a:solidFill>
                <a:latin typeface="Arial" pitchFamily="34" charset="0"/>
                <a:cs typeface="Arial" pitchFamily="34" charset="0"/>
              </a:rPr>
              <a:t> </a:t>
            </a:r>
            <a:r>
              <a:rPr lang="de-DE" sz="800" b="0" dirty="0" err="1" smtClean="0">
                <a:solidFill>
                  <a:srgbClr val="000000"/>
                </a:solidFill>
                <a:latin typeface="Arial" pitchFamily="34" charset="0"/>
                <a:cs typeface="Arial" pitchFamily="34" charset="0"/>
              </a:rPr>
              <a:t>by</a:t>
            </a:r>
            <a:endParaRPr lang="de-DE" sz="800" b="0" dirty="0">
              <a:solidFill>
                <a:srgbClr val="000000"/>
              </a:solidFill>
              <a:latin typeface="Arial" pitchFamily="34" charset="0"/>
              <a:cs typeface="Arial" pitchFamily="34" charset="0"/>
            </a:endParaRPr>
          </a:p>
        </p:txBody>
      </p:sp>
      <p:sp>
        <p:nvSpPr>
          <p:cNvPr id="6" name="Footer Placeholder 5"/>
          <p:cNvSpPr>
            <a:spLocks noGrp="1"/>
          </p:cNvSpPr>
          <p:nvPr>
            <p:ph type="ftr" sz="quarter" idx="10"/>
          </p:nvPr>
        </p:nvSpPr>
        <p:spPr>
          <a:xfrm>
            <a:off x="2862776" y="6581115"/>
            <a:ext cx="4002048" cy="246221"/>
          </a:xfrm>
        </p:spPr>
        <p:txBody>
          <a:bodyPr/>
          <a:lstStyle/>
          <a:p>
            <a:r>
              <a:rPr lang="en-US" b="0" dirty="0" smtClean="0">
                <a:latin typeface="Arial"/>
              </a:rPr>
              <a:t>Support to the EU Accession Negotiations in Serbia</a:t>
            </a:r>
            <a:endParaRPr lang="de-DE" b="0" dirty="0">
              <a:latin typeface="Arial"/>
            </a:endParaRPr>
          </a:p>
        </p:txBody>
      </p:sp>
    </p:spTree>
    <p:extLst>
      <p:ext uri="{BB962C8B-B14F-4D97-AF65-F5344CB8AC3E}">
        <p14:creationId xmlns:p14="http://schemas.microsoft.com/office/powerpoint/2010/main" val="61478934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10.xml><?xml version="1.0" encoding="utf-8"?>
<a:theme xmlns:a="http://schemas.openxmlformats.org/drawingml/2006/main" name="4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11.xml><?xml version="1.0" encoding="utf-8"?>
<a:theme xmlns:a="http://schemas.openxmlformats.org/drawingml/2006/main" name="7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1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iz-powerpoint-leerfolie-de">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3.xml><?xml version="1.0" encoding="utf-8"?>
<a:theme xmlns:a="http://schemas.openxmlformats.org/drawingml/2006/main" name="1_giz-powerpoint-leerfolie-de">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4.xml><?xml version="1.0" encoding="utf-8"?>
<a:theme xmlns:a="http://schemas.openxmlformats.org/drawingml/2006/main" name="1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5.xml><?xml version="1.0" encoding="utf-8"?>
<a:theme xmlns:a="http://schemas.openxmlformats.org/drawingml/2006/main" name="2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6.xml><?xml version="1.0" encoding="utf-8"?>
<a:theme xmlns:a="http://schemas.openxmlformats.org/drawingml/2006/main" name="5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7.xml><?xml version="1.0" encoding="utf-8"?>
<a:theme xmlns:a="http://schemas.openxmlformats.org/drawingml/2006/main" name="6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8.xml><?xml version="1.0" encoding="utf-8"?>
<a:theme xmlns:a="http://schemas.openxmlformats.org/drawingml/2006/main" name="3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9.xml><?xml version="1.0" encoding="utf-8"?>
<a:theme xmlns:a="http://schemas.openxmlformats.org/drawingml/2006/main" name="9_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0</TotalTime>
  <Words>2007</Words>
  <Application>Microsoft Office PowerPoint</Application>
  <PresentationFormat>On-screen Show (4:3)</PresentationFormat>
  <Paragraphs>541</Paragraphs>
  <Slides>26</Slides>
  <Notes>10</Notes>
  <HiddenSlides>0</HiddenSlides>
  <MMClips>0</MMClips>
  <ScaleCrop>false</ScaleCrop>
  <HeadingPairs>
    <vt:vector size="6" baseType="variant">
      <vt:variant>
        <vt:lpstr>Theme</vt:lpstr>
      </vt:variant>
      <vt:variant>
        <vt:i4>11</vt:i4>
      </vt:variant>
      <vt:variant>
        <vt:lpstr>Embedded OLE Servers</vt:lpstr>
      </vt:variant>
      <vt:variant>
        <vt:i4>1</vt:i4>
      </vt:variant>
      <vt:variant>
        <vt:lpstr>Slide Titles</vt:lpstr>
      </vt:variant>
      <vt:variant>
        <vt:i4>26</vt:i4>
      </vt:variant>
    </vt:vector>
  </HeadingPairs>
  <TitlesOfParts>
    <vt:vector size="38" baseType="lpstr">
      <vt:lpstr>GIZ_Banner_Kopfzeile-Ausland (3)</vt:lpstr>
      <vt:lpstr>giz-powerpoint-leerfolie-de</vt:lpstr>
      <vt:lpstr>1_giz-powerpoint-leerfolie-de</vt:lpstr>
      <vt:lpstr>1_GIZ_Banner_Kopfzeile-Ausland (3)</vt:lpstr>
      <vt:lpstr>2_GIZ_Banner_Kopfzeile-Ausland (3)</vt:lpstr>
      <vt:lpstr>5_GIZ_Banner_Kopfzeile-Ausland (3)</vt:lpstr>
      <vt:lpstr>6_GIZ_Banner_Kopfzeile-Ausland (3)</vt:lpstr>
      <vt:lpstr>3_GIZ_Banner_Kopfzeile-Ausland (3)</vt:lpstr>
      <vt:lpstr>9_GIZ_Banner_Kopfzeile-Ausland (3)</vt:lpstr>
      <vt:lpstr>4_GIZ_Banner_Kopfzeile-Ausland (3)</vt:lpstr>
      <vt:lpstr>7_GIZ_Banner_Kopfzeile-Ausland (3)</vt:lpstr>
      <vt:lpstr>Delovni list</vt:lpstr>
      <vt:lpstr>PowerPoint Presentation</vt:lpstr>
      <vt:lpstr>Content</vt:lpstr>
      <vt:lpstr>PHASES OF EU ACCESSION PROCESS and state of the art in candidate countries of Western Balkans</vt:lpstr>
      <vt:lpstr>PowerPoint Presentation</vt:lpstr>
      <vt:lpstr>PowerPoint Presentation</vt:lpstr>
      <vt:lpstr>Supporting EU Accession Negotiations Processes</vt:lpstr>
      <vt:lpstr>Structure for the Negotiation Coordination in Serbia</vt:lpstr>
      <vt:lpstr>       Project  Results in Numbers</vt:lpstr>
      <vt:lpstr>PowerPoint Presentation</vt:lpstr>
      <vt:lpstr>Facts and Figures</vt:lpstr>
      <vt:lpstr>Content Overview</vt:lpstr>
      <vt:lpstr>PowerPoint Presentation</vt:lpstr>
      <vt:lpstr>PowerPoint Presentation</vt:lpstr>
      <vt:lpstr>PowerPoint Presentation</vt:lpstr>
      <vt:lpstr>PowerPoint Presentation</vt:lpstr>
      <vt:lpstr>4. PROCESSES</vt:lpstr>
      <vt:lpstr>Field of Activities 1: COORDINATION  </vt:lpstr>
      <vt:lpstr>Field of Activities 2: POLICY ANALYSIS </vt:lpstr>
      <vt:lpstr>Concept of the analytical support function</vt:lpstr>
      <vt:lpstr>Concept of the analytical support function (II)</vt:lpstr>
      <vt:lpstr> </vt:lpstr>
      <vt:lpstr> </vt:lpstr>
      <vt:lpstr>Field of Activities 2: POLICY ANALYSIS </vt:lpstr>
      <vt:lpstr>PowerPoint Presentation</vt:lpstr>
      <vt:lpstr>III. Complementary Measure – SFF “EU Cluster”</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Nebojsa Matijasevic</cp:lastModifiedBy>
  <cp:revision>222</cp:revision>
  <cp:lastPrinted>2015-11-18T13:18:26Z</cp:lastPrinted>
  <dcterms:created xsi:type="dcterms:W3CDTF">2013-09-05T11:54:56Z</dcterms:created>
  <dcterms:modified xsi:type="dcterms:W3CDTF">2016-03-16T12:49:27Z</dcterms:modified>
</cp:coreProperties>
</file>